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9" r:id="rId4"/>
    <p:sldId id="257" r:id="rId5"/>
    <p:sldId id="258" r:id="rId6"/>
    <p:sldId id="287" r:id="rId7"/>
    <p:sldId id="260" r:id="rId8"/>
    <p:sldId id="261" r:id="rId9"/>
    <p:sldId id="262" r:id="rId10"/>
    <p:sldId id="279" r:id="rId11"/>
    <p:sldId id="280" r:id="rId12"/>
    <p:sldId id="266" r:id="rId13"/>
    <p:sldId id="278" r:id="rId14"/>
    <p:sldId id="286" r:id="rId15"/>
    <p:sldId id="284" r:id="rId16"/>
    <p:sldId id="269" r:id="rId17"/>
    <p:sldId id="282" r:id="rId18"/>
    <p:sldId id="276" r:id="rId19"/>
    <p:sldId id="283" r:id="rId20"/>
    <p:sldId id="289" r:id="rId21"/>
    <p:sldId id="270" r:id="rId22"/>
    <p:sldId id="271" r:id="rId23"/>
    <p:sldId id="273" r:id="rId24"/>
    <p:sldId id="272" r:id="rId25"/>
    <p:sldId id="275" r:id="rId26"/>
    <p:sldId id="288"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00B0F0"/>
    <a:srgbClr val="EF3078"/>
    <a:srgbClr val="EE95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8" d="100"/>
          <a:sy n="78" d="100"/>
        </p:scale>
        <p:origin x="4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7F95D-8CD9-4AD2-899A-BFF7888A82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843B36-BE49-4A2F-B06A-A0058D62BA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B51764-11EC-4CA3-A225-7FDA8C4AD5BE}"/>
              </a:ext>
            </a:extLst>
          </p:cNvPr>
          <p:cNvSpPr>
            <a:spLocks noGrp="1"/>
          </p:cNvSpPr>
          <p:nvPr>
            <p:ph type="dt" sz="half" idx="10"/>
          </p:nvPr>
        </p:nvSpPr>
        <p:spPr/>
        <p:txBody>
          <a:bodyPr/>
          <a:lstStyle/>
          <a:p>
            <a:fld id="{E186CF20-093E-4BF4-A8F6-5060F5141C4A}" type="datetimeFigureOut">
              <a:rPr lang="en-US" smtClean="0"/>
              <a:t>28-May-18</a:t>
            </a:fld>
            <a:endParaRPr lang="en-US"/>
          </a:p>
        </p:txBody>
      </p:sp>
      <p:sp>
        <p:nvSpPr>
          <p:cNvPr id="5" name="Footer Placeholder 4">
            <a:extLst>
              <a:ext uri="{FF2B5EF4-FFF2-40B4-BE49-F238E27FC236}">
                <a16:creationId xmlns:a16="http://schemas.microsoft.com/office/drawing/2014/main" id="{E9298867-E80E-459A-BBA5-7D3CE18B6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2E8097-BDA6-4ABD-8004-EE03E4E2DFEC}"/>
              </a:ext>
            </a:extLst>
          </p:cNvPr>
          <p:cNvSpPr>
            <a:spLocks noGrp="1"/>
          </p:cNvSpPr>
          <p:nvPr>
            <p:ph type="sldNum" sz="quarter" idx="12"/>
          </p:nvPr>
        </p:nvSpPr>
        <p:spPr/>
        <p:txBody>
          <a:bodyPr/>
          <a:lstStyle/>
          <a:p>
            <a:fld id="{9E2DDA68-7C2B-4F0F-8186-0AE82A2A71AB}" type="slidenum">
              <a:rPr lang="en-US" smtClean="0"/>
              <a:t>‹#›</a:t>
            </a:fld>
            <a:endParaRPr lang="en-US"/>
          </a:p>
        </p:txBody>
      </p:sp>
    </p:spTree>
    <p:extLst>
      <p:ext uri="{BB962C8B-B14F-4D97-AF65-F5344CB8AC3E}">
        <p14:creationId xmlns:p14="http://schemas.microsoft.com/office/powerpoint/2010/main" val="3524138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8A2CB-93D8-4EB3-9D47-1593A8F779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94C772-46EF-431D-B400-8BC67417B9F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D6A5E3-72CA-4DEE-9ECF-E2FE15D559B5}"/>
              </a:ext>
            </a:extLst>
          </p:cNvPr>
          <p:cNvSpPr>
            <a:spLocks noGrp="1"/>
          </p:cNvSpPr>
          <p:nvPr>
            <p:ph type="dt" sz="half" idx="10"/>
          </p:nvPr>
        </p:nvSpPr>
        <p:spPr/>
        <p:txBody>
          <a:bodyPr/>
          <a:lstStyle/>
          <a:p>
            <a:fld id="{E186CF20-093E-4BF4-A8F6-5060F5141C4A}" type="datetimeFigureOut">
              <a:rPr lang="en-US" smtClean="0"/>
              <a:t>28-May-18</a:t>
            </a:fld>
            <a:endParaRPr lang="en-US"/>
          </a:p>
        </p:txBody>
      </p:sp>
      <p:sp>
        <p:nvSpPr>
          <p:cNvPr id="5" name="Footer Placeholder 4">
            <a:extLst>
              <a:ext uri="{FF2B5EF4-FFF2-40B4-BE49-F238E27FC236}">
                <a16:creationId xmlns:a16="http://schemas.microsoft.com/office/drawing/2014/main" id="{F3558B60-6B5F-4CE7-A880-BC89558D8D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7A79FA-2EED-426D-BF0F-673162AD5B27}"/>
              </a:ext>
            </a:extLst>
          </p:cNvPr>
          <p:cNvSpPr>
            <a:spLocks noGrp="1"/>
          </p:cNvSpPr>
          <p:nvPr>
            <p:ph type="sldNum" sz="quarter" idx="12"/>
          </p:nvPr>
        </p:nvSpPr>
        <p:spPr/>
        <p:txBody>
          <a:bodyPr/>
          <a:lstStyle/>
          <a:p>
            <a:fld id="{9E2DDA68-7C2B-4F0F-8186-0AE82A2A71AB}" type="slidenum">
              <a:rPr lang="en-US" smtClean="0"/>
              <a:t>‹#›</a:t>
            </a:fld>
            <a:endParaRPr lang="en-US"/>
          </a:p>
        </p:txBody>
      </p:sp>
    </p:spTree>
    <p:extLst>
      <p:ext uri="{BB962C8B-B14F-4D97-AF65-F5344CB8AC3E}">
        <p14:creationId xmlns:p14="http://schemas.microsoft.com/office/powerpoint/2010/main" val="198700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E58CB-86CB-4D80-B31F-983FE16A1F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8F2A04-3118-45D6-8FDE-37A3E332377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D34F8-0B1B-499D-B5FF-6B403B74C69E}"/>
              </a:ext>
            </a:extLst>
          </p:cNvPr>
          <p:cNvSpPr>
            <a:spLocks noGrp="1"/>
          </p:cNvSpPr>
          <p:nvPr>
            <p:ph type="dt" sz="half" idx="10"/>
          </p:nvPr>
        </p:nvSpPr>
        <p:spPr/>
        <p:txBody>
          <a:bodyPr/>
          <a:lstStyle/>
          <a:p>
            <a:fld id="{E186CF20-093E-4BF4-A8F6-5060F5141C4A}" type="datetimeFigureOut">
              <a:rPr lang="en-US" smtClean="0"/>
              <a:t>28-May-18</a:t>
            </a:fld>
            <a:endParaRPr lang="en-US"/>
          </a:p>
        </p:txBody>
      </p:sp>
      <p:sp>
        <p:nvSpPr>
          <p:cNvPr id="5" name="Footer Placeholder 4">
            <a:extLst>
              <a:ext uri="{FF2B5EF4-FFF2-40B4-BE49-F238E27FC236}">
                <a16:creationId xmlns:a16="http://schemas.microsoft.com/office/drawing/2014/main" id="{06D95B8F-0811-416D-AA9C-B0C8869CA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42F8C9-F886-4511-BC5F-25E01CB41C04}"/>
              </a:ext>
            </a:extLst>
          </p:cNvPr>
          <p:cNvSpPr>
            <a:spLocks noGrp="1"/>
          </p:cNvSpPr>
          <p:nvPr>
            <p:ph type="sldNum" sz="quarter" idx="12"/>
          </p:nvPr>
        </p:nvSpPr>
        <p:spPr/>
        <p:txBody>
          <a:bodyPr/>
          <a:lstStyle/>
          <a:p>
            <a:fld id="{9E2DDA68-7C2B-4F0F-8186-0AE82A2A71AB}" type="slidenum">
              <a:rPr lang="en-US" smtClean="0"/>
              <a:t>‹#›</a:t>
            </a:fld>
            <a:endParaRPr lang="en-US"/>
          </a:p>
        </p:txBody>
      </p:sp>
    </p:spTree>
    <p:extLst>
      <p:ext uri="{BB962C8B-B14F-4D97-AF65-F5344CB8AC3E}">
        <p14:creationId xmlns:p14="http://schemas.microsoft.com/office/powerpoint/2010/main" val="1814106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3E845-DA31-44B1-B0BF-B4BC587907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E5AD3A-0A77-4487-A369-5ADCACE795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B64CDA-F36C-4972-AD98-4C0D0E188EDB}"/>
              </a:ext>
            </a:extLst>
          </p:cNvPr>
          <p:cNvSpPr>
            <a:spLocks noGrp="1"/>
          </p:cNvSpPr>
          <p:nvPr>
            <p:ph type="dt" sz="half" idx="10"/>
          </p:nvPr>
        </p:nvSpPr>
        <p:spPr/>
        <p:txBody>
          <a:bodyPr/>
          <a:lstStyle/>
          <a:p>
            <a:fld id="{5144020B-43C3-442E-B62B-57AACD0E5EC7}" type="datetimeFigureOut">
              <a:rPr lang="en-US" smtClean="0"/>
              <a:t>28-May-18</a:t>
            </a:fld>
            <a:endParaRPr lang="en-US"/>
          </a:p>
        </p:txBody>
      </p:sp>
      <p:sp>
        <p:nvSpPr>
          <p:cNvPr id="5" name="Footer Placeholder 4">
            <a:extLst>
              <a:ext uri="{FF2B5EF4-FFF2-40B4-BE49-F238E27FC236}">
                <a16:creationId xmlns:a16="http://schemas.microsoft.com/office/drawing/2014/main" id="{14A2B3E0-D5B6-4FC3-8811-25C57FA841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E20073-3DD6-4A2C-998A-690C7B4112B4}"/>
              </a:ext>
            </a:extLst>
          </p:cNvPr>
          <p:cNvSpPr>
            <a:spLocks noGrp="1"/>
          </p:cNvSpPr>
          <p:nvPr>
            <p:ph type="sldNum" sz="quarter" idx="12"/>
          </p:nvPr>
        </p:nvSpPr>
        <p:spPr/>
        <p:txBody>
          <a:bodyPr/>
          <a:lstStyle/>
          <a:p>
            <a:fld id="{F5692E21-23DF-4FAD-8B98-DE368A03CECA}" type="slidenum">
              <a:rPr lang="en-US" smtClean="0"/>
              <a:t>‹#›</a:t>
            </a:fld>
            <a:endParaRPr lang="en-US"/>
          </a:p>
        </p:txBody>
      </p:sp>
    </p:spTree>
    <p:extLst>
      <p:ext uri="{BB962C8B-B14F-4D97-AF65-F5344CB8AC3E}">
        <p14:creationId xmlns:p14="http://schemas.microsoft.com/office/powerpoint/2010/main" val="2460280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9634-3FEE-402C-91B6-29ACD13911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604724-7D72-46C1-A7E5-3EF7F0E5E5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948F22-A883-4B59-9536-2665FFC688E6}"/>
              </a:ext>
            </a:extLst>
          </p:cNvPr>
          <p:cNvSpPr>
            <a:spLocks noGrp="1"/>
          </p:cNvSpPr>
          <p:nvPr>
            <p:ph type="dt" sz="half" idx="10"/>
          </p:nvPr>
        </p:nvSpPr>
        <p:spPr/>
        <p:txBody>
          <a:bodyPr/>
          <a:lstStyle/>
          <a:p>
            <a:fld id="{5144020B-43C3-442E-B62B-57AACD0E5EC7}" type="datetimeFigureOut">
              <a:rPr lang="en-US" smtClean="0"/>
              <a:t>28-May-18</a:t>
            </a:fld>
            <a:endParaRPr lang="en-US"/>
          </a:p>
        </p:txBody>
      </p:sp>
      <p:sp>
        <p:nvSpPr>
          <p:cNvPr id="5" name="Footer Placeholder 4">
            <a:extLst>
              <a:ext uri="{FF2B5EF4-FFF2-40B4-BE49-F238E27FC236}">
                <a16:creationId xmlns:a16="http://schemas.microsoft.com/office/drawing/2014/main" id="{65BC4BCF-4811-4E18-BBA1-4C1E40EC22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4C804D-DB87-4527-870A-86D1599E1A22}"/>
              </a:ext>
            </a:extLst>
          </p:cNvPr>
          <p:cNvSpPr>
            <a:spLocks noGrp="1"/>
          </p:cNvSpPr>
          <p:nvPr>
            <p:ph type="sldNum" sz="quarter" idx="12"/>
          </p:nvPr>
        </p:nvSpPr>
        <p:spPr/>
        <p:txBody>
          <a:bodyPr/>
          <a:lstStyle/>
          <a:p>
            <a:fld id="{F5692E21-23DF-4FAD-8B98-DE368A03CECA}" type="slidenum">
              <a:rPr lang="en-US" smtClean="0"/>
              <a:t>‹#›</a:t>
            </a:fld>
            <a:endParaRPr lang="en-US"/>
          </a:p>
        </p:txBody>
      </p:sp>
    </p:spTree>
    <p:extLst>
      <p:ext uri="{BB962C8B-B14F-4D97-AF65-F5344CB8AC3E}">
        <p14:creationId xmlns:p14="http://schemas.microsoft.com/office/powerpoint/2010/main" val="434709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1650A-4C87-4FE6-8DDA-2EA60E0C18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717A66-D07C-4496-82FD-4B5EE0B5E1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396F6D1-D372-4D55-9B8B-0A1AB800ECD7}"/>
              </a:ext>
            </a:extLst>
          </p:cNvPr>
          <p:cNvSpPr>
            <a:spLocks noGrp="1"/>
          </p:cNvSpPr>
          <p:nvPr>
            <p:ph type="dt" sz="half" idx="10"/>
          </p:nvPr>
        </p:nvSpPr>
        <p:spPr/>
        <p:txBody>
          <a:bodyPr/>
          <a:lstStyle/>
          <a:p>
            <a:fld id="{5144020B-43C3-442E-B62B-57AACD0E5EC7}" type="datetimeFigureOut">
              <a:rPr lang="en-US" smtClean="0"/>
              <a:t>28-May-18</a:t>
            </a:fld>
            <a:endParaRPr lang="en-US"/>
          </a:p>
        </p:txBody>
      </p:sp>
      <p:sp>
        <p:nvSpPr>
          <p:cNvPr id="5" name="Footer Placeholder 4">
            <a:extLst>
              <a:ext uri="{FF2B5EF4-FFF2-40B4-BE49-F238E27FC236}">
                <a16:creationId xmlns:a16="http://schemas.microsoft.com/office/drawing/2014/main" id="{9B1A37FE-675C-449D-B28B-B40392D112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E4C56-4629-4CE5-A19A-107249EAD02D}"/>
              </a:ext>
            </a:extLst>
          </p:cNvPr>
          <p:cNvSpPr>
            <a:spLocks noGrp="1"/>
          </p:cNvSpPr>
          <p:nvPr>
            <p:ph type="sldNum" sz="quarter" idx="12"/>
          </p:nvPr>
        </p:nvSpPr>
        <p:spPr/>
        <p:txBody>
          <a:bodyPr/>
          <a:lstStyle/>
          <a:p>
            <a:fld id="{F5692E21-23DF-4FAD-8B98-DE368A03CECA}" type="slidenum">
              <a:rPr lang="en-US" smtClean="0"/>
              <a:t>‹#›</a:t>
            </a:fld>
            <a:endParaRPr lang="en-US"/>
          </a:p>
        </p:txBody>
      </p:sp>
    </p:spTree>
    <p:extLst>
      <p:ext uri="{BB962C8B-B14F-4D97-AF65-F5344CB8AC3E}">
        <p14:creationId xmlns:p14="http://schemas.microsoft.com/office/powerpoint/2010/main" val="92683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4A360-0C22-4E81-AB8C-94D470BC89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B2BC63-8A02-4A5C-BC62-5B1FE39AAE7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FD6955-5235-4A26-AFE8-E9F96595EA9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ABB6CB-CF60-4C0A-B439-1F588424446D}"/>
              </a:ext>
            </a:extLst>
          </p:cNvPr>
          <p:cNvSpPr>
            <a:spLocks noGrp="1"/>
          </p:cNvSpPr>
          <p:nvPr>
            <p:ph type="dt" sz="half" idx="10"/>
          </p:nvPr>
        </p:nvSpPr>
        <p:spPr/>
        <p:txBody>
          <a:bodyPr/>
          <a:lstStyle/>
          <a:p>
            <a:fld id="{5144020B-43C3-442E-B62B-57AACD0E5EC7}" type="datetimeFigureOut">
              <a:rPr lang="en-US" smtClean="0"/>
              <a:t>28-May-18</a:t>
            </a:fld>
            <a:endParaRPr lang="en-US"/>
          </a:p>
        </p:txBody>
      </p:sp>
      <p:sp>
        <p:nvSpPr>
          <p:cNvPr id="6" name="Footer Placeholder 5">
            <a:extLst>
              <a:ext uri="{FF2B5EF4-FFF2-40B4-BE49-F238E27FC236}">
                <a16:creationId xmlns:a16="http://schemas.microsoft.com/office/drawing/2014/main" id="{B5EEDE52-F281-4794-A5D8-368163572F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A4D076-2635-4F64-9A20-4037685BB16B}"/>
              </a:ext>
            </a:extLst>
          </p:cNvPr>
          <p:cNvSpPr>
            <a:spLocks noGrp="1"/>
          </p:cNvSpPr>
          <p:nvPr>
            <p:ph type="sldNum" sz="quarter" idx="12"/>
          </p:nvPr>
        </p:nvSpPr>
        <p:spPr/>
        <p:txBody>
          <a:bodyPr/>
          <a:lstStyle/>
          <a:p>
            <a:fld id="{F5692E21-23DF-4FAD-8B98-DE368A03CECA}" type="slidenum">
              <a:rPr lang="en-US" smtClean="0"/>
              <a:t>‹#›</a:t>
            </a:fld>
            <a:endParaRPr lang="en-US"/>
          </a:p>
        </p:txBody>
      </p:sp>
    </p:spTree>
    <p:extLst>
      <p:ext uri="{BB962C8B-B14F-4D97-AF65-F5344CB8AC3E}">
        <p14:creationId xmlns:p14="http://schemas.microsoft.com/office/powerpoint/2010/main" val="1517579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B080-C534-4AA0-AB5F-8C5CB5D3CC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B87115-54B1-4559-A6AB-0FAF7D8D23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B4DFAD-0C2D-46A2-B978-435F34008F7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3E03EF-6ADB-409D-AC36-DC730D49E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3BC703-ED54-48C4-AF36-00ACE8B4FC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B7CB46-5C36-4F9F-A89D-22D21F3332D5}"/>
              </a:ext>
            </a:extLst>
          </p:cNvPr>
          <p:cNvSpPr>
            <a:spLocks noGrp="1"/>
          </p:cNvSpPr>
          <p:nvPr>
            <p:ph type="dt" sz="half" idx="10"/>
          </p:nvPr>
        </p:nvSpPr>
        <p:spPr/>
        <p:txBody>
          <a:bodyPr/>
          <a:lstStyle/>
          <a:p>
            <a:fld id="{5144020B-43C3-442E-B62B-57AACD0E5EC7}" type="datetimeFigureOut">
              <a:rPr lang="en-US" smtClean="0"/>
              <a:t>28-May-18</a:t>
            </a:fld>
            <a:endParaRPr lang="en-US"/>
          </a:p>
        </p:txBody>
      </p:sp>
      <p:sp>
        <p:nvSpPr>
          <p:cNvPr id="8" name="Footer Placeholder 7">
            <a:extLst>
              <a:ext uri="{FF2B5EF4-FFF2-40B4-BE49-F238E27FC236}">
                <a16:creationId xmlns:a16="http://schemas.microsoft.com/office/drawing/2014/main" id="{12D0315A-3CF3-4F5F-A8D6-2E316D438D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6D4CA-54EF-45E1-ACE7-57D3B352FDF2}"/>
              </a:ext>
            </a:extLst>
          </p:cNvPr>
          <p:cNvSpPr>
            <a:spLocks noGrp="1"/>
          </p:cNvSpPr>
          <p:nvPr>
            <p:ph type="sldNum" sz="quarter" idx="12"/>
          </p:nvPr>
        </p:nvSpPr>
        <p:spPr/>
        <p:txBody>
          <a:bodyPr/>
          <a:lstStyle/>
          <a:p>
            <a:fld id="{F5692E21-23DF-4FAD-8B98-DE368A03CECA}" type="slidenum">
              <a:rPr lang="en-US" smtClean="0"/>
              <a:t>‹#›</a:t>
            </a:fld>
            <a:endParaRPr lang="en-US"/>
          </a:p>
        </p:txBody>
      </p:sp>
    </p:spTree>
    <p:extLst>
      <p:ext uri="{BB962C8B-B14F-4D97-AF65-F5344CB8AC3E}">
        <p14:creationId xmlns:p14="http://schemas.microsoft.com/office/powerpoint/2010/main" val="1271520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2B52B-1EC4-4F44-9281-340A304AA7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2D3863-531B-4128-94C5-3D281D34E866}"/>
              </a:ext>
            </a:extLst>
          </p:cNvPr>
          <p:cNvSpPr>
            <a:spLocks noGrp="1"/>
          </p:cNvSpPr>
          <p:nvPr>
            <p:ph type="dt" sz="half" idx="10"/>
          </p:nvPr>
        </p:nvSpPr>
        <p:spPr/>
        <p:txBody>
          <a:bodyPr/>
          <a:lstStyle/>
          <a:p>
            <a:fld id="{5144020B-43C3-442E-B62B-57AACD0E5EC7}" type="datetimeFigureOut">
              <a:rPr lang="en-US" smtClean="0"/>
              <a:t>28-May-18</a:t>
            </a:fld>
            <a:endParaRPr lang="en-US"/>
          </a:p>
        </p:txBody>
      </p:sp>
      <p:sp>
        <p:nvSpPr>
          <p:cNvPr id="4" name="Footer Placeholder 3">
            <a:extLst>
              <a:ext uri="{FF2B5EF4-FFF2-40B4-BE49-F238E27FC236}">
                <a16:creationId xmlns:a16="http://schemas.microsoft.com/office/drawing/2014/main" id="{81EDB530-1F29-42B5-AAB0-DB94B8A09D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693DF9-7921-4520-B1D6-0102D3476487}"/>
              </a:ext>
            </a:extLst>
          </p:cNvPr>
          <p:cNvSpPr>
            <a:spLocks noGrp="1"/>
          </p:cNvSpPr>
          <p:nvPr>
            <p:ph type="sldNum" sz="quarter" idx="12"/>
          </p:nvPr>
        </p:nvSpPr>
        <p:spPr/>
        <p:txBody>
          <a:bodyPr/>
          <a:lstStyle/>
          <a:p>
            <a:fld id="{F5692E21-23DF-4FAD-8B98-DE368A03CECA}" type="slidenum">
              <a:rPr lang="en-US" smtClean="0"/>
              <a:t>‹#›</a:t>
            </a:fld>
            <a:endParaRPr lang="en-US"/>
          </a:p>
        </p:txBody>
      </p:sp>
    </p:spTree>
    <p:extLst>
      <p:ext uri="{BB962C8B-B14F-4D97-AF65-F5344CB8AC3E}">
        <p14:creationId xmlns:p14="http://schemas.microsoft.com/office/powerpoint/2010/main" val="18035032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BDB315-8686-4003-9C95-772D8159F82F}"/>
              </a:ext>
            </a:extLst>
          </p:cNvPr>
          <p:cNvSpPr>
            <a:spLocks noGrp="1"/>
          </p:cNvSpPr>
          <p:nvPr>
            <p:ph type="dt" sz="half" idx="10"/>
          </p:nvPr>
        </p:nvSpPr>
        <p:spPr/>
        <p:txBody>
          <a:bodyPr/>
          <a:lstStyle/>
          <a:p>
            <a:fld id="{5144020B-43C3-442E-B62B-57AACD0E5EC7}" type="datetimeFigureOut">
              <a:rPr lang="en-US" smtClean="0"/>
              <a:t>28-May-18</a:t>
            </a:fld>
            <a:endParaRPr lang="en-US"/>
          </a:p>
        </p:txBody>
      </p:sp>
      <p:sp>
        <p:nvSpPr>
          <p:cNvPr id="3" name="Footer Placeholder 2">
            <a:extLst>
              <a:ext uri="{FF2B5EF4-FFF2-40B4-BE49-F238E27FC236}">
                <a16:creationId xmlns:a16="http://schemas.microsoft.com/office/drawing/2014/main" id="{B55CE90D-6197-48F2-B328-A945F9D986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160837-C868-44F5-8B11-E35FFF1B1CCF}"/>
              </a:ext>
            </a:extLst>
          </p:cNvPr>
          <p:cNvSpPr>
            <a:spLocks noGrp="1"/>
          </p:cNvSpPr>
          <p:nvPr>
            <p:ph type="sldNum" sz="quarter" idx="12"/>
          </p:nvPr>
        </p:nvSpPr>
        <p:spPr/>
        <p:txBody>
          <a:bodyPr/>
          <a:lstStyle/>
          <a:p>
            <a:fld id="{F5692E21-23DF-4FAD-8B98-DE368A03CECA}" type="slidenum">
              <a:rPr lang="en-US" smtClean="0"/>
              <a:t>‹#›</a:t>
            </a:fld>
            <a:endParaRPr lang="en-US"/>
          </a:p>
        </p:txBody>
      </p:sp>
    </p:spTree>
    <p:extLst>
      <p:ext uri="{BB962C8B-B14F-4D97-AF65-F5344CB8AC3E}">
        <p14:creationId xmlns:p14="http://schemas.microsoft.com/office/powerpoint/2010/main" val="5945446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273A1-167A-4728-A3CF-EAECC77F01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88E229-E5AB-4CFB-AE25-521B032D2E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3B5F0A-3C27-4EC1-B593-13B97721A4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0D09E97-11E5-4BDD-97F3-74BF02C647A2}"/>
              </a:ext>
            </a:extLst>
          </p:cNvPr>
          <p:cNvSpPr>
            <a:spLocks noGrp="1"/>
          </p:cNvSpPr>
          <p:nvPr>
            <p:ph type="dt" sz="half" idx="10"/>
          </p:nvPr>
        </p:nvSpPr>
        <p:spPr/>
        <p:txBody>
          <a:bodyPr/>
          <a:lstStyle/>
          <a:p>
            <a:fld id="{5144020B-43C3-442E-B62B-57AACD0E5EC7}" type="datetimeFigureOut">
              <a:rPr lang="en-US" smtClean="0"/>
              <a:t>28-May-18</a:t>
            </a:fld>
            <a:endParaRPr lang="en-US"/>
          </a:p>
        </p:txBody>
      </p:sp>
      <p:sp>
        <p:nvSpPr>
          <p:cNvPr id="6" name="Footer Placeholder 5">
            <a:extLst>
              <a:ext uri="{FF2B5EF4-FFF2-40B4-BE49-F238E27FC236}">
                <a16:creationId xmlns:a16="http://schemas.microsoft.com/office/drawing/2014/main" id="{D99F6C5E-5B3D-4F18-A8F5-250BF2ECFD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6127E6-95BC-4874-BE1B-041C2C01531C}"/>
              </a:ext>
            </a:extLst>
          </p:cNvPr>
          <p:cNvSpPr>
            <a:spLocks noGrp="1"/>
          </p:cNvSpPr>
          <p:nvPr>
            <p:ph type="sldNum" sz="quarter" idx="12"/>
          </p:nvPr>
        </p:nvSpPr>
        <p:spPr/>
        <p:txBody>
          <a:bodyPr/>
          <a:lstStyle/>
          <a:p>
            <a:fld id="{F5692E21-23DF-4FAD-8B98-DE368A03CECA}" type="slidenum">
              <a:rPr lang="en-US" smtClean="0"/>
              <a:t>‹#›</a:t>
            </a:fld>
            <a:endParaRPr lang="en-US"/>
          </a:p>
        </p:txBody>
      </p:sp>
    </p:spTree>
    <p:extLst>
      <p:ext uri="{BB962C8B-B14F-4D97-AF65-F5344CB8AC3E}">
        <p14:creationId xmlns:p14="http://schemas.microsoft.com/office/powerpoint/2010/main" val="3506233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533AB-6AE1-4807-BD1E-DD3D38D534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DAB7F1-987C-4AD2-80B7-D2B3160927D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62798-11AB-4346-A79A-66D362BB546A}"/>
              </a:ext>
            </a:extLst>
          </p:cNvPr>
          <p:cNvSpPr>
            <a:spLocks noGrp="1"/>
          </p:cNvSpPr>
          <p:nvPr>
            <p:ph type="dt" sz="half" idx="10"/>
          </p:nvPr>
        </p:nvSpPr>
        <p:spPr/>
        <p:txBody>
          <a:bodyPr/>
          <a:lstStyle/>
          <a:p>
            <a:fld id="{E186CF20-093E-4BF4-A8F6-5060F5141C4A}" type="datetimeFigureOut">
              <a:rPr lang="en-US" smtClean="0"/>
              <a:t>28-May-18</a:t>
            </a:fld>
            <a:endParaRPr lang="en-US"/>
          </a:p>
        </p:txBody>
      </p:sp>
      <p:sp>
        <p:nvSpPr>
          <p:cNvPr id="5" name="Footer Placeholder 4">
            <a:extLst>
              <a:ext uri="{FF2B5EF4-FFF2-40B4-BE49-F238E27FC236}">
                <a16:creationId xmlns:a16="http://schemas.microsoft.com/office/drawing/2014/main" id="{098AD234-23D5-4058-90D0-1674FB6E1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6BB27C-BFE0-4329-8208-1CF296B7A817}"/>
              </a:ext>
            </a:extLst>
          </p:cNvPr>
          <p:cNvSpPr>
            <a:spLocks noGrp="1"/>
          </p:cNvSpPr>
          <p:nvPr>
            <p:ph type="sldNum" sz="quarter" idx="12"/>
          </p:nvPr>
        </p:nvSpPr>
        <p:spPr/>
        <p:txBody>
          <a:bodyPr/>
          <a:lstStyle/>
          <a:p>
            <a:fld id="{9E2DDA68-7C2B-4F0F-8186-0AE82A2A71AB}" type="slidenum">
              <a:rPr lang="en-US" smtClean="0"/>
              <a:t>‹#›</a:t>
            </a:fld>
            <a:endParaRPr lang="en-US"/>
          </a:p>
        </p:txBody>
      </p:sp>
    </p:spTree>
    <p:extLst>
      <p:ext uri="{BB962C8B-B14F-4D97-AF65-F5344CB8AC3E}">
        <p14:creationId xmlns:p14="http://schemas.microsoft.com/office/powerpoint/2010/main" val="883843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6277-BA18-44EF-9050-FCF3965DE5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921F51-2797-421E-9571-FEF9CEBB73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656930-EAA2-4A07-AD3D-F1EC72028B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22F397A-D993-46D7-B5AB-1F93B28A626B}"/>
              </a:ext>
            </a:extLst>
          </p:cNvPr>
          <p:cNvSpPr>
            <a:spLocks noGrp="1"/>
          </p:cNvSpPr>
          <p:nvPr>
            <p:ph type="dt" sz="half" idx="10"/>
          </p:nvPr>
        </p:nvSpPr>
        <p:spPr/>
        <p:txBody>
          <a:bodyPr/>
          <a:lstStyle/>
          <a:p>
            <a:fld id="{5144020B-43C3-442E-B62B-57AACD0E5EC7}" type="datetimeFigureOut">
              <a:rPr lang="en-US" smtClean="0"/>
              <a:t>28-May-18</a:t>
            </a:fld>
            <a:endParaRPr lang="en-US"/>
          </a:p>
        </p:txBody>
      </p:sp>
      <p:sp>
        <p:nvSpPr>
          <p:cNvPr id="6" name="Footer Placeholder 5">
            <a:extLst>
              <a:ext uri="{FF2B5EF4-FFF2-40B4-BE49-F238E27FC236}">
                <a16:creationId xmlns:a16="http://schemas.microsoft.com/office/drawing/2014/main" id="{B993ED94-FBEE-41DC-B8F7-877C2BD06F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B39ED1-1477-425A-A1D0-C017DFB818A2}"/>
              </a:ext>
            </a:extLst>
          </p:cNvPr>
          <p:cNvSpPr>
            <a:spLocks noGrp="1"/>
          </p:cNvSpPr>
          <p:nvPr>
            <p:ph type="sldNum" sz="quarter" idx="12"/>
          </p:nvPr>
        </p:nvSpPr>
        <p:spPr/>
        <p:txBody>
          <a:bodyPr/>
          <a:lstStyle/>
          <a:p>
            <a:fld id="{F5692E21-23DF-4FAD-8B98-DE368A03CECA}" type="slidenum">
              <a:rPr lang="en-US" smtClean="0"/>
              <a:t>‹#›</a:t>
            </a:fld>
            <a:endParaRPr lang="en-US"/>
          </a:p>
        </p:txBody>
      </p:sp>
    </p:spTree>
    <p:extLst>
      <p:ext uri="{BB962C8B-B14F-4D97-AF65-F5344CB8AC3E}">
        <p14:creationId xmlns:p14="http://schemas.microsoft.com/office/powerpoint/2010/main" val="3314440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B8262-1D32-42D0-8B17-9535E03D07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1627AF-74A1-4B9D-88DE-B5262F2B2FC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008C1-16CC-4953-BB7A-DCD8E94C4854}"/>
              </a:ext>
            </a:extLst>
          </p:cNvPr>
          <p:cNvSpPr>
            <a:spLocks noGrp="1"/>
          </p:cNvSpPr>
          <p:nvPr>
            <p:ph type="dt" sz="half" idx="10"/>
          </p:nvPr>
        </p:nvSpPr>
        <p:spPr/>
        <p:txBody>
          <a:bodyPr/>
          <a:lstStyle/>
          <a:p>
            <a:fld id="{5144020B-43C3-442E-B62B-57AACD0E5EC7}" type="datetimeFigureOut">
              <a:rPr lang="en-US" smtClean="0"/>
              <a:t>28-May-18</a:t>
            </a:fld>
            <a:endParaRPr lang="en-US"/>
          </a:p>
        </p:txBody>
      </p:sp>
      <p:sp>
        <p:nvSpPr>
          <p:cNvPr id="5" name="Footer Placeholder 4">
            <a:extLst>
              <a:ext uri="{FF2B5EF4-FFF2-40B4-BE49-F238E27FC236}">
                <a16:creationId xmlns:a16="http://schemas.microsoft.com/office/drawing/2014/main" id="{910BEA89-C47C-4C27-8D7A-16A3C618DE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31AFE-EF0E-4551-AB46-6913E147B096}"/>
              </a:ext>
            </a:extLst>
          </p:cNvPr>
          <p:cNvSpPr>
            <a:spLocks noGrp="1"/>
          </p:cNvSpPr>
          <p:nvPr>
            <p:ph type="sldNum" sz="quarter" idx="12"/>
          </p:nvPr>
        </p:nvSpPr>
        <p:spPr/>
        <p:txBody>
          <a:bodyPr/>
          <a:lstStyle/>
          <a:p>
            <a:fld id="{F5692E21-23DF-4FAD-8B98-DE368A03CECA}" type="slidenum">
              <a:rPr lang="en-US" smtClean="0"/>
              <a:t>‹#›</a:t>
            </a:fld>
            <a:endParaRPr lang="en-US"/>
          </a:p>
        </p:txBody>
      </p:sp>
    </p:spTree>
    <p:extLst>
      <p:ext uri="{BB962C8B-B14F-4D97-AF65-F5344CB8AC3E}">
        <p14:creationId xmlns:p14="http://schemas.microsoft.com/office/powerpoint/2010/main" val="5604145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C4EEA9-8F0E-4183-AA58-F72497CB39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7599E1-F8BA-4B9A-A408-37C475F0A4F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1D3D16-091C-4C0D-8978-89B8FE6803C9}"/>
              </a:ext>
            </a:extLst>
          </p:cNvPr>
          <p:cNvSpPr>
            <a:spLocks noGrp="1"/>
          </p:cNvSpPr>
          <p:nvPr>
            <p:ph type="dt" sz="half" idx="10"/>
          </p:nvPr>
        </p:nvSpPr>
        <p:spPr/>
        <p:txBody>
          <a:bodyPr/>
          <a:lstStyle/>
          <a:p>
            <a:fld id="{5144020B-43C3-442E-B62B-57AACD0E5EC7}" type="datetimeFigureOut">
              <a:rPr lang="en-US" smtClean="0"/>
              <a:t>28-May-18</a:t>
            </a:fld>
            <a:endParaRPr lang="en-US"/>
          </a:p>
        </p:txBody>
      </p:sp>
      <p:sp>
        <p:nvSpPr>
          <p:cNvPr id="5" name="Footer Placeholder 4">
            <a:extLst>
              <a:ext uri="{FF2B5EF4-FFF2-40B4-BE49-F238E27FC236}">
                <a16:creationId xmlns:a16="http://schemas.microsoft.com/office/drawing/2014/main" id="{8B54DC4D-6D74-44CA-8036-ECD1B9A311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9AE35B-3D94-4B00-BFEF-2C6AF1996DEB}"/>
              </a:ext>
            </a:extLst>
          </p:cNvPr>
          <p:cNvSpPr>
            <a:spLocks noGrp="1"/>
          </p:cNvSpPr>
          <p:nvPr>
            <p:ph type="sldNum" sz="quarter" idx="12"/>
          </p:nvPr>
        </p:nvSpPr>
        <p:spPr/>
        <p:txBody>
          <a:bodyPr/>
          <a:lstStyle/>
          <a:p>
            <a:fld id="{F5692E21-23DF-4FAD-8B98-DE368A03CECA}" type="slidenum">
              <a:rPr lang="en-US" smtClean="0"/>
              <a:t>‹#›</a:t>
            </a:fld>
            <a:endParaRPr lang="en-US"/>
          </a:p>
        </p:txBody>
      </p:sp>
    </p:spTree>
    <p:extLst>
      <p:ext uri="{BB962C8B-B14F-4D97-AF65-F5344CB8AC3E}">
        <p14:creationId xmlns:p14="http://schemas.microsoft.com/office/powerpoint/2010/main" val="149609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D17DD-AF04-403B-B004-9D8F0998CF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E84CAB-7FC4-4222-B06E-FB3B9CCCA5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3C4ECAB-221D-4981-A068-5C5FFE4C6BBF}"/>
              </a:ext>
            </a:extLst>
          </p:cNvPr>
          <p:cNvSpPr>
            <a:spLocks noGrp="1"/>
          </p:cNvSpPr>
          <p:nvPr>
            <p:ph type="dt" sz="half" idx="10"/>
          </p:nvPr>
        </p:nvSpPr>
        <p:spPr/>
        <p:txBody>
          <a:bodyPr/>
          <a:lstStyle/>
          <a:p>
            <a:fld id="{E186CF20-093E-4BF4-A8F6-5060F5141C4A}" type="datetimeFigureOut">
              <a:rPr lang="en-US" smtClean="0"/>
              <a:t>28-May-18</a:t>
            </a:fld>
            <a:endParaRPr lang="en-US"/>
          </a:p>
        </p:txBody>
      </p:sp>
      <p:sp>
        <p:nvSpPr>
          <p:cNvPr id="5" name="Footer Placeholder 4">
            <a:extLst>
              <a:ext uri="{FF2B5EF4-FFF2-40B4-BE49-F238E27FC236}">
                <a16:creationId xmlns:a16="http://schemas.microsoft.com/office/drawing/2014/main" id="{84872488-5E6E-4759-B8E4-205C241CD5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16786A-4C57-4E1B-857A-060F46997473}"/>
              </a:ext>
            </a:extLst>
          </p:cNvPr>
          <p:cNvSpPr>
            <a:spLocks noGrp="1"/>
          </p:cNvSpPr>
          <p:nvPr>
            <p:ph type="sldNum" sz="quarter" idx="12"/>
          </p:nvPr>
        </p:nvSpPr>
        <p:spPr/>
        <p:txBody>
          <a:bodyPr/>
          <a:lstStyle/>
          <a:p>
            <a:fld id="{9E2DDA68-7C2B-4F0F-8186-0AE82A2A71AB}" type="slidenum">
              <a:rPr lang="en-US" smtClean="0"/>
              <a:t>‹#›</a:t>
            </a:fld>
            <a:endParaRPr lang="en-US"/>
          </a:p>
        </p:txBody>
      </p:sp>
    </p:spTree>
    <p:extLst>
      <p:ext uri="{BB962C8B-B14F-4D97-AF65-F5344CB8AC3E}">
        <p14:creationId xmlns:p14="http://schemas.microsoft.com/office/powerpoint/2010/main" val="585430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0FE72-3F14-48C3-B101-A7FABC23C1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A95797-0C69-4B94-A2F3-37586A983E0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752D0F-22D2-4124-B3AB-C915AF6F712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56BF28-7A54-4E8A-A0B0-ADF8F9896ECC}"/>
              </a:ext>
            </a:extLst>
          </p:cNvPr>
          <p:cNvSpPr>
            <a:spLocks noGrp="1"/>
          </p:cNvSpPr>
          <p:nvPr>
            <p:ph type="dt" sz="half" idx="10"/>
          </p:nvPr>
        </p:nvSpPr>
        <p:spPr/>
        <p:txBody>
          <a:bodyPr/>
          <a:lstStyle/>
          <a:p>
            <a:fld id="{E186CF20-093E-4BF4-A8F6-5060F5141C4A}" type="datetimeFigureOut">
              <a:rPr lang="en-US" smtClean="0"/>
              <a:t>28-May-18</a:t>
            </a:fld>
            <a:endParaRPr lang="en-US"/>
          </a:p>
        </p:txBody>
      </p:sp>
      <p:sp>
        <p:nvSpPr>
          <p:cNvPr id="6" name="Footer Placeholder 5">
            <a:extLst>
              <a:ext uri="{FF2B5EF4-FFF2-40B4-BE49-F238E27FC236}">
                <a16:creationId xmlns:a16="http://schemas.microsoft.com/office/drawing/2014/main" id="{55E91A58-EAAB-41F8-851B-731D985E60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D90F71-E132-429A-9A93-55627152CB87}"/>
              </a:ext>
            </a:extLst>
          </p:cNvPr>
          <p:cNvSpPr>
            <a:spLocks noGrp="1"/>
          </p:cNvSpPr>
          <p:nvPr>
            <p:ph type="sldNum" sz="quarter" idx="12"/>
          </p:nvPr>
        </p:nvSpPr>
        <p:spPr/>
        <p:txBody>
          <a:bodyPr/>
          <a:lstStyle/>
          <a:p>
            <a:fld id="{9E2DDA68-7C2B-4F0F-8186-0AE82A2A71AB}" type="slidenum">
              <a:rPr lang="en-US" smtClean="0"/>
              <a:t>‹#›</a:t>
            </a:fld>
            <a:endParaRPr lang="en-US"/>
          </a:p>
        </p:txBody>
      </p:sp>
    </p:spTree>
    <p:extLst>
      <p:ext uri="{BB962C8B-B14F-4D97-AF65-F5344CB8AC3E}">
        <p14:creationId xmlns:p14="http://schemas.microsoft.com/office/powerpoint/2010/main" val="3013918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C8ED-EE92-488E-BCE1-35205A0741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9A9BB7-E17D-4078-B78B-90BF90FE53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269755-AF63-4329-B557-E84FEC1D80C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2872E4-CE80-4524-AD81-1370AF5EB0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AA36504-4E34-402C-B57C-8F5DFC5D4BE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359757-3A43-4D79-9E6A-A77D817FC6B5}"/>
              </a:ext>
            </a:extLst>
          </p:cNvPr>
          <p:cNvSpPr>
            <a:spLocks noGrp="1"/>
          </p:cNvSpPr>
          <p:nvPr>
            <p:ph type="dt" sz="half" idx="10"/>
          </p:nvPr>
        </p:nvSpPr>
        <p:spPr/>
        <p:txBody>
          <a:bodyPr/>
          <a:lstStyle/>
          <a:p>
            <a:fld id="{E186CF20-093E-4BF4-A8F6-5060F5141C4A}" type="datetimeFigureOut">
              <a:rPr lang="en-US" smtClean="0"/>
              <a:t>28-May-18</a:t>
            </a:fld>
            <a:endParaRPr lang="en-US"/>
          </a:p>
        </p:txBody>
      </p:sp>
      <p:sp>
        <p:nvSpPr>
          <p:cNvPr id="8" name="Footer Placeholder 7">
            <a:extLst>
              <a:ext uri="{FF2B5EF4-FFF2-40B4-BE49-F238E27FC236}">
                <a16:creationId xmlns:a16="http://schemas.microsoft.com/office/drawing/2014/main" id="{30D31618-55AA-4F07-85B0-B63810A90E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21BDE2-3C6A-43EC-BAF6-6CA04435883C}"/>
              </a:ext>
            </a:extLst>
          </p:cNvPr>
          <p:cNvSpPr>
            <a:spLocks noGrp="1"/>
          </p:cNvSpPr>
          <p:nvPr>
            <p:ph type="sldNum" sz="quarter" idx="12"/>
          </p:nvPr>
        </p:nvSpPr>
        <p:spPr/>
        <p:txBody>
          <a:bodyPr/>
          <a:lstStyle/>
          <a:p>
            <a:fld id="{9E2DDA68-7C2B-4F0F-8186-0AE82A2A71AB}" type="slidenum">
              <a:rPr lang="en-US" smtClean="0"/>
              <a:t>‹#›</a:t>
            </a:fld>
            <a:endParaRPr lang="en-US"/>
          </a:p>
        </p:txBody>
      </p:sp>
    </p:spTree>
    <p:extLst>
      <p:ext uri="{BB962C8B-B14F-4D97-AF65-F5344CB8AC3E}">
        <p14:creationId xmlns:p14="http://schemas.microsoft.com/office/powerpoint/2010/main" val="181171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8EFF2-2C64-416D-A38D-BD7FE3F4C2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83B003-B887-4B7F-AF94-5169FAAA3A9A}"/>
              </a:ext>
            </a:extLst>
          </p:cNvPr>
          <p:cNvSpPr>
            <a:spLocks noGrp="1"/>
          </p:cNvSpPr>
          <p:nvPr>
            <p:ph type="dt" sz="half" idx="10"/>
          </p:nvPr>
        </p:nvSpPr>
        <p:spPr/>
        <p:txBody>
          <a:bodyPr/>
          <a:lstStyle/>
          <a:p>
            <a:fld id="{E186CF20-093E-4BF4-A8F6-5060F5141C4A}" type="datetimeFigureOut">
              <a:rPr lang="en-US" smtClean="0"/>
              <a:t>28-May-18</a:t>
            </a:fld>
            <a:endParaRPr lang="en-US"/>
          </a:p>
        </p:txBody>
      </p:sp>
      <p:sp>
        <p:nvSpPr>
          <p:cNvPr id="4" name="Footer Placeholder 3">
            <a:extLst>
              <a:ext uri="{FF2B5EF4-FFF2-40B4-BE49-F238E27FC236}">
                <a16:creationId xmlns:a16="http://schemas.microsoft.com/office/drawing/2014/main" id="{2D05FB7A-7A4E-45BB-AE06-AEAFAC33D5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F2523E-0EE6-4E04-9DDE-E27CD427B6FF}"/>
              </a:ext>
            </a:extLst>
          </p:cNvPr>
          <p:cNvSpPr>
            <a:spLocks noGrp="1"/>
          </p:cNvSpPr>
          <p:nvPr>
            <p:ph type="sldNum" sz="quarter" idx="12"/>
          </p:nvPr>
        </p:nvSpPr>
        <p:spPr/>
        <p:txBody>
          <a:bodyPr/>
          <a:lstStyle/>
          <a:p>
            <a:fld id="{9E2DDA68-7C2B-4F0F-8186-0AE82A2A71AB}" type="slidenum">
              <a:rPr lang="en-US" smtClean="0"/>
              <a:t>‹#›</a:t>
            </a:fld>
            <a:endParaRPr lang="en-US"/>
          </a:p>
        </p:txBody>
      </p:sp>
    </p:spTree>
    <p:extLst>
      <p:ext uri="{BB962C8B-B14F-4D97-AF65-F5344CB8AC3E}">
        <p14:creationId xmlns:p14="http://schemas.microsoft.com/office/powerpoint/2010/main" val="3104322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7CE0F8-7D4B-4D60-AFBE-C35A31FB19F6}"/>
              </a:ext>
            </a:extLst>
          </p:cNvPr>
          <p:cNvSpPr>
            <a:spLocks noGrp="1"/>
          </p:cNvSpPr>
          <p:nvPr>
            <p:ph type="dt" sz="half" idx="10"/>
          </p:nvPr>
        </p:nvSpPr>
        <p:spPr/>
        <p:txBody>
          <a:bodyPr/>
          <a:lstStyle/>
          <a:p>
            <a:fld id="{E186CF20-093E-4BF4-A8F6-5060F5141C4A}" type="datetimeFigureOut">
              <a:rPr lang="en-US" smtClean="0"/>
              <a:t>28-May-18</a:t>
            </a:fld>
            <a:endParaRPr lang="en-US"/>
          </a:p>
        </p:txBody>
      </p:sp>
      <p:sp>
        <p:nvSpPr>
          <p:cNvPr id="3" name="Footer Placeholder 2">
            <a:extLst>
              <a:ext uri="{FF2B5EF4-FFF2-40B4-BE49-F238E27FC236}">
                <a16:creationId xmlns:a16="http://schemas.microsoft.com/office/drawing/2014/main" id="{B5DF9795-8BA2-40CF-807B-1117949450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6B66E5-8CE9-49D8-812F-80EA58C047E3}"/>
              </a:ext>
            </a:extLst>
          </p:cNvPr>
          <p:cNvSpPr>
            <a:spLocks noGrp="1"/>
          </p:cNvSpPr>
          <p:nvPr>
            <p:ph type="sldNum" sz="quarter" idx="12"/>
          </p:nvPr>
        </p:nvSpPr>
        <p:spPr/>
        <p:txBody>
          <a:bodyPr/>
          <a:lstStyle/>
          <a:p>
            <a:fld id="{9E2DDA68-7C2B-4F0F-8186-0AE82A2A71AB}" type="slidenum">
              <a:rPr lang="en-US" smtClean="0"/>
              <a:t>‹#›</a:t>
            </a:fld>
            <a:endParaRPr lang="en-US"/>
          </a:p>
        </p:txBody>
      </p:sp>
    </p:spTree>
    <p:extLst>
      <p:ext uri="{BB962C8B-B14F-4D97-AF65-F5344CB8AC3E}">
        <p14:creationId xmlns:p14="http://schemas.microsoft.com/office/powerpoint/2010/main" val="3570471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8AF3B-C40D-462C-A8A7-22F9D6490C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20AB1-171C-4624-99DB-DE7792B259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8B1F15-6802-4BE9-A1DE-9129C163B8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9BEFF3-1D0E-4784-9C76-7EA9EE810588}"/>
              </a:ext>
            </a:extLst>
          </p:cNvPr>
          <p:cNvSpPr>
            <a:spLocks noGrp="1"/>
          </p:cNvSpPr>
          <p:nvPr>
            <p:ph type="dt" sz="half" idx="10"/>
          </p:nvPr>
        </p:nvSpPr>
        <p:spPr/>
        <p:txBody>
          <a:bodyPr/>
          <a:lstStyle/>
          <a:p>
            <a:fld id="{E186CF20-093E-4BF4-A8F6-5060F5141C4A}" type="datetimeFigureOut">
              <a:rPr lang="en-US" smtClean="0"/>
              <a:t>28-May-18</a:t>
            </a:fld>
            <a:endParaRPr lang="en-US"/>
          </a:p>
        </p:txBody>
      </p:sp>
      <p:sp>
        <p:nvSpPr>
          <p:cNvPr id="6" name="Footer Placeholder 5">
            <a:extLst>
              <a:ext uri="{FF2B5EF4-FFF2-40B4-BE49-F238E27FC236}">
                <a16:creationId xmlns:a16="http://schemas.microsoft.com/office/drawing/2014/main" id="{821653E0-C038-44D5-BB10-CBE5E6536D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8384F7-5475-4953-8736-484AF4467686}"/>
              </a:ext>
            </a:extLst>
          </p:cNvPr>
          <p:cNvSpPr>
            <a:spLocks noGrp="1"/>
          </p:cNvSpPr>
          <p:nvPr>
            <p:ph type="sldNum" sz="quarter" idx="12"/>
          </p:nvPr>
        </p:nvSpPr>
        <p:spPr/>
        <p:txBody>
          <a:bodyPr/>
          <a:lstStyle/>
          <a:p>
            <a:fld id="{9E2DDA68-7C2B-4F0F-8186-0AE82A2A71AB}" type="slidenum">
              <a:rPr lang="en-US" smtClean="0"/>
              <a:t>‹#›</a:t>
            </a:fld>
            <a:endParaRPr lang="en-US"/>
          </a:p>
        </p:txBody>
      </p:sp>
    </p:spTree>
    <p:extLst>
      <p:ext uri="{BB962C8B-B14F-4D97-AF65-F5344CB8AC3E}">
        <p14:creationId xmlns:p14="http://schemas.microsoft.com/office/powerpoint/2010/main" val="2624050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08C01-94F7-4AE1-9731-23C26C4776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3B2BB3-B464-4A7D-88FF-2D41E27071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D1F974-23E7-4732-AB30-3432D9103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ACA7FF-BF42-4EE2-AD71-8DEAB350AC0B}"/>
              </a:ext>
            </a:extLst>
          </p:cNvPr>
          <p:cNvSpPr>
            <a:spLocks noGrp="1"/>
          </p:cNvSpPr>
          <p:nvPr>
            <p:ph type="dt" sz="half" idx="10"/>
          </p:nvPr>
        </p:nvSpPr>
        <p:spPr/>
        <p:txBody>
          <a:bodyPr/>
          <a:lstStyle/>
          <a:p>
            <a:fld id="{E186CF20-093E-4BF4-A8F6-5060F5141C4A}" type="datetimeFigureOut">
              <a:rPr lang="en-US" smtClean="0"/>
              <a:t>28-May-18</a:t>
            </a:fld>
            <a:endParaRPr lang="en-US"/>
          </a:p>
        </p:txBody>
      </p:sp>
      <p:sp>
        <p:nvSpPr>
          <p:cNvPr id="6" name="Footer Placeholder 5">
            <a:extLst>
              <a:ext uri="{FF2B5EF4-FFF2-40B4-BE49-F238E27FC236}">
                <a16:creationId xmlns:a16="http://schemas.microsoft.com/office/drawing/2014/main" id="{375023A3-1CAF-4C79-AAEC-0425335787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495ACD-48DF-4536-8418-77C6B50DF064}"/>
              </a:ext>
            </a:extLst>
          </p:cNvPr>
          <p:cNvSpPr>
            <a:spLocks noGrp="1"/>
          </p:cNvSpPr>
          <p:nvPr>
            <p:ph type="sldNum" sz="quarter" idx="12"/>
          </p:nvPr>
        </p:nvSpPr>
        <p:spPr/>
        <p:txBody>
          <a:bodyPr/>
          <a:lstStyle/>
          <a:p>
            <a:fld id="{9E2DDA68-7C2B-4F0F-8186-0AE82A2A71AB}" type="slidenum">
              <a:rPr lang="en-US" smtClean="0"/>
              <a:t>‹#›</a:t>
            </a:fld>
            <a:endParaRPr lang="en-US"/>
          </a:p>
        </p:txBody>
      </p:sp>
    </p:spTree>
    <p:extLst>
      <p:ext uri="{BB962C8B-B14F-4D97-AF65-F5344CB8AC3E}">
        <p14:creationId xmlns:p14="http://schemas.microsoft.com/office/powerpoint/2010/main" val="1619405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BDC3DD-2495-4B23-AE6B-8AAECC7D07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776B4C-25B1-4ABA-A1B9-311F2D4DDC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8C6CF-3130-4B97-AEE7-16874BDBEB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86CF20-093E-4BF4-A8F6-5060F5141C4A}" type="datetimeFigureOut">
              <a:rPr lang="en-US" smtClean="0"/>
              <a:t>28-May-18</a:t>
            </a:fld>
            <a:endParaRPr lang="en-US"/>
          </a:p>
        </p:txBody>
      </p:sp>
      <p:sp>
        <p:nvSpPr>
          <p:cNvPr id="5" name="Footer Placeholder 4">
            <a:extLst>
              <a:ext uri="{FF2B5EF4-FFF2-40B4-BE49-F238E27FC236}">
                <a16:creationId xmlns:a16="http://schemas.microsoft.com/office/drawing/2014/main" id="{3FC6A576-FE45-4D97-9C65-E90FD9A8A7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670BFB-7382-4440-A9BA-C7D4FC3395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2DDA68-7C2B-4F0F-8186-0AE82A2A71AB}" type="slidenum">
              <a:rPr lang="en-US" smtClean="0"/>
              <a:t>‹#›</a:t>
            </a:fld>
            <a:endParaRPr lang="en-US"/>
          </a:p>
        </p:txBody>
      </p:sp>
    </p:spTree>
    <p:extLst>
      <p:ext uri="{BB962C8B-B14F-4D97-AF65-F5344CB8AC3E}">
        <p14:creationId xmlns:p14="http://schemas.microsoft.com/office/powerpoint/2010/main" val="2964123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F6348F-DCC7-445A-86CD-CAF114ED7E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263D2D-6528-4ECB-93E2-F9AC173301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F77B8C-DF74-41CC-9A95-C42605CC02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44020B-43C3-442E-B62B-57AACD0E5EC7}" type="datetimeFigureOut">
              <a:rPr lang="en-US" smtClean="0"/>
              <a:t>28-May-18</a:t>
            </a:fld>
            <a:endParaRPr lang="en-US"/>
          </a:p>
        </p:txBody>
      </p:sp>
      <p:sp>
        <p:nvSpPr>
          <p:cNvPr id="5" name="Footer Placeholder 4">
            <a:extLst>
              <a:ext uri="{FF2B5EF4-FFF2-40B4-BE49-F238E27FC236}">
                <a16:creationId xmlns:a16="http://schemas.microsoft.com/office/drawing/2014/main" id="{21492B7A-35CA-4094-980A-2DF788FCA0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C9AC30-04EE-4306-9C68-46E460C68C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692E21-23DF-4FAD-8B98-DE368A03CECA}" type="slidenum">
              <a:rPr lang="en-US" smtClean="0"/>
              <a:t>‹#›</a:t>
            </a:fld>
            <a:endParaRPr lang="en-US"/>
          </a:p>
        </p:txBody>
      </p:sp>
    </p:spTree>
    <p:extLst>
      <p:ext uri="{BB962C8B-B14F-4D97-AF65-F5344CB8AC3E}">
        <p14:creationId xmlns:p14="http://schemas.microsoft.com/office/powerpoint/2010/main" val="2624489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standardmedia.co.ke/business/article/2000208079/government-to-support-nse-introduce-carbon-credits-trading" TargetMode="External"/><Relationship Id="rId2" Type="http://schemas.openxmlformats.org/officeDocument/2006/relationships/hyperlink" Target="http://renewableenergy.go.ke/index.php/content/31"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3F523-A16C-44EB-BD9D-0C6737C10431}"/>
              </a:ext>
            </a:extLst>
          </p:cNvPr>
          <p:cNvSpPr>
            <a:spLocks noGrp="1"/>
          </p:cNvSpPr>
          <p:nvPr>
            <p:ph type="ctrTitle"/>
          </p:nvPr>
        </p:nvSpPr>
        <p:spPr>
          <a:xfrm>
            <a:off x="1524000" y="2827104"/>
            <a:ext cx="9144000" cy="2387600"/>
          </a:xfrm>
        </p:spPr>
        <p:txBody>
          <a:bodyPr>
            <a:normAutofit fontScale="90000"/>
          </a:bodyPr>
          <a:lstStyle/>
          <a:p>
            <a:r>
              <a:rPr lang="en-US" b="1" dirty="0"/>
              <a:t>Use of Intelligent Solar Panels to Facilitate Carbon Trading</a:t>
            </a:r>
            <a:br>
              <a:rPr lang="en-US" dirty="0"/>
            </a:br>
            <a:endParaRPr lang="en-US" dirty="0"/>
          </a:p>
        </p:txBody>
      </p:sp>
      <p:sp>
        <p:nvSpPr>
          <p:cNvPr id="3" name="Subtitle 2">
            <a:extLst>
              <a:ext uri="{FF2B5EF4-FFF2-40B4-BE49-F238E27FC236}">
                <a16:creationId xmlns:a16="http://schemas.microsoft.com/office/drawing/2014/main" id="{39BA0B35-815F-4663-BC56-A6DBCAD287AD}"/>
              </a:ext>
            </a:extLst>
          </p:cNvPr>
          <p:cNvSpPr>
            <a:spLocks noGrp="1"/>
          </p:cNvSpPr>
          <p:nvPr>
            <p:ph type="subTitle" idx="1"/>
          </p:nvPr>
        </p:nvSpPr>
        <p:spPr>
          <a:xfrm>
            <a:off x="1524000" y="4701572"/>
            <a:ext cx="9144000" cy="1655762"/>
          </a:xfrm>
        </p:spPr>
        <p:txBody>
          <a:bodyPr/>
          <a:lstStyle/>
          <a:p>
            <a:r>
              <a:rPr lang="en-US" b="1" dirty="0">
                <a:solidFill>
                  <a:schemeClr val="accent2">
                    <a:lumMod val="75000"/>
                  </a:schemeClr>
                </a:solidFill>
              </a:rPr>
              <a:t>Gichira Alvin Kaburu</a:t>
            </a:r>
          </a:p>
          <a:p>
            <a:r>
              <a:rPr lang="en-US" b="1" dirty="0">
                <a:solidFill>
                  <a:schemeClr val="accent2">
                    <a:lumMod val="75000"/>
                  </a:schemeClr>
                </a:solidFill>
              </a:rPr>
              <a:t>P15/1553/2015</a:t>
            </a:r>
          </a:p>
        </p:txBody>
      </p:sp>
      <p:pic>
        <p:nvPicPr>
          <p:cNvPr id="5" name="Picture 4">
            <a:extLst>
              <a:ext uri="{FF2B5EF4-FFF2-40B4-BE49-F238E27FC236}">
                <a16:creationId xmlns:a16="http://schemas.microsoft.com/office/drawing/2014/main" id="{C08EFB0D-546E-493B-A279-A544153A7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3814" y="601853"/>
            <a:ext cx="1744372" cy="1910502"/>
          </a:xfrm>
          <a:prstGeom prst="rect">
            <a:avLst/>
          </a:prstGeom>
        </p:spPr>
      </p:pic>
      <p:sp>
        <p:nvSpPr>
          <p:cNvPr id="6" name="Rectangle 5">
            <a:extLst>
              <a:ext uri="{FF2B5EF4-FFF2-40B4-BE49-F238E27FC236}">
                <a16:creationId xmlns:a16="http://schemas.microsoft.com/office/drawing/2014/main" id="{0432F5BF-3043-44D4-B9BD-FFC9531DE55D}"/>
              </a:ext>
            </a:extLst>
          </p:cNvPr>
          <p:cNvSpPr/>
          <p:nvPr/>
        </p:nvSpPr>
        <p:spPr>
          <a:xfrm>
            <a:off x="0" y="0"/>
            <a:ext cx="956603" cy="309489"/>
          </a:xfrm>
          <a:prstGeom prst="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8A14A95-E55C-4EF9-ADEA-43FBEAA11F70}"/>
              </a:ext>
            </a:extLst>
          </p:cNvPr>
          <p:cNvSpPr/>
          <p:nvPr/>
        </p:nvSpPr>
        <p:spPr>
          <a:xfrm>
            <a:off x="11235397" y="6562579"/>
            <a:ext cx="956603" cy="3094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0892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93515C-343C-42AC-B1DB-29E1CD10CEE9}"/>
              </a:ext>
            </a:extLst>
          </p:cNvPr>
          <p:cNvSpPr>
            <a:spLocks noGrp="1"/>
          </p:cNvSpPr>
          <p:nvPr>
            <p:ph idx="1"/>
          </p:nvPr>
        </p:nvSpPr>
        <p:spPr>
          <a:xfrm>
            <a:off x="838200" y="1308295"/>
            <a:ext cx="10515600" cy="5064370"/>
          </a:xfrm>
        </p:spPr>
        <p:txBody>
          <a:bodyPr>
            <a:normAutofit/>
          </a:bodyPr>
          <a:lstStyle/>
          <a:p>
            <a:pPr>
              <a:lnSpc>
                <a:spcPct val="100000"/>
              </a:lnSpc>
            </a:pPr>
            <a:r>
              <a:rPr lang="en-US" dirty="0"/>
              <a:t>To modify an existing solar panel by adding the ability to collect and transmit data from its owners while following the sun. </a:t>
            </a:r>
          </a:p>
          <a:p>
            <a:pPr>
              <a:lnSpc>
                <a:spcPct val="100000"/>
              </a:lnSpc>
            </a:pPr>
            <a:r>
              <a:rPr lang="en-US" dirty="0"/>
              <a:t>To use the data collected to calculate extra carbon credits sold through the carbon market.</a:t>
            </a:r>
          </a:p>
          <a:p>
            <a:pPr>
              <a:lnSpc>
                <a:spcPct val="100000"/>
              </a:lnSpc>
            </a:pPr>
            <a:r>
              <a:rPr lang="en-US" dirty="0"/>
              <a:t>To facilitate financial benefit to individuals and body corporates through the sale of carbon credits.</a:t>
            </a:r>
          </a:p>
          <a:p>
            <a:pPr>
              <a:lnSpc>
                <a:spcPct val="100000"/>
              </a:lnSpc>
            </a:pPr>
            <a:r>
              <a:rPr lang="en-US" dirty="0"/>
              <a:t>To analyze the collected data and come up with information that can be used to improve business processes.</a:t>
            </a:r>
          </a:p>
        </p:txBody>
      </p:sp>
      <p:sp>
        <p:nvSpPr>
          <p:cNvPr id="4" name="Title 1">
            <a:extLst>
              <a:ext uri="{FF2B5EF4-FFF2-40B4-BE49-F238E27FC236}">
                <a16:creationId xmlns:a16="http://schemas.microsoft.com/office/drawing/2014/main" id="{1F3B0425-0499-4CF0-96E4-3CC328FB43D3}"/>
              </a:ext>
            </a:extLst>
          </p:cNvPr>
          <p:cNvSpPr txBox="1">
            <a:spLocks/>
          </p:cNvSpPr>
          <p:nvPr/>
        </p:nvSpPr>
        <p:spPr>
          <a:xfrm>
            <a:off x="0" y="1"/>
            <a:ext cx="3024553" cy="562707"/>
          </a:xfrm>
          <a:prstGeom prst="rect">
            <a:avLst/>
          </a:prstGeom>
          <a:solidFill>
            <a:srgbClr val="00B05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bg1"/>
                </a:solidFill>
              </a:rPr>
              <a:t>System Objectives</a:t>
            </a:r>
          </a:p>
        </p:txBody>
      </p:sp>
      <p:pic>
        <p:nvPicPr>
          <p:cNvPr id="5" name="Picture 4">
            <a:extLst>
              <a:ext uri="{FF2B5EF4-FFF2-40B4-BE49-F238E27FC236}">
                <a16:creationId xmlns:a16="http://schemas.microsoft.com/office/drawing/2014/main" id="{A8C7DF2F-74B2-4C81-8163-5C7EA2BA5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2725" y="230188"/>
            <a:ext cx="1242149" cy="1294940"/>
          </a:xfrm>
          <a:prstGeom prst="rect">
            <a:avLst/>
          </a:prstGeom>
        </p:spPr>
      </p:pic>
      <p:sp>
        <p:nvSpPr>
          <p:cNvPr id="6" name="Rectangle 5">
            <a:extLst>
              <a:ext uri="{FF2B5EF4-FFF2-40B4-BE49-F238E27FC236}">
                <a16:creationId xmlns:a16="http://schemas.microsoft.com/office/drawing/2014/main" id="{D874ED26-EFA8-45CC-B8DE-9845B0C07E32}"/>
              </a:ext>
            </a:extLst>
          </p:cNvPr>
          <p:cNvSpPr/>
          <p:nvPr/>
        </p:nvSpPr>
        <p:spPr>
          <a:xfrm>
            <a:off x="11235397" y="6562579"/>
            <a:ext cx="956603" cy="309489"/>
          </a:xfrm>
          <a:prstGeom prst="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478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AD2076-56E0-4530-9F22-6C40147CA2B1}"/>
              </a:ext>
            </a:extLst>
          </p:cNvPr>
          <p:cNvSpPr txBox="1">
            <a:spLocks/>
          </p:cNvSpPr>
          <p:nvPr/>
        </p:nvSpPr>
        <p:spPr>
          <a:xfrm>
            <a:off x="-1" y="2934359"/>
            <a:ext cx="3832761" cy="989281"/>
          </a:xfrm>
          <a:prstGeom prst="rect">
            <a:avLst/>
          </a:prstGeom>
          <a:solidFill>
            <a:srgbClr val="00B0F0"/>
          </a:solidFill>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Justification</a:t>
            </a:r>
          </a:p>
        </p:txBody>
      </p:sp>
      <p:pic>
        <p:nvPicPr>
          <p:cNvPr id="5" name="Picture 4">
            <a:extLst>
              <a:ext uri="{FF2B5EF4-FFF2-40B4-BE49-F238E27FC236}">
                <a16:creationId xmlns:a16="http://schemas.microsoft.com/office/drawing/2014/main" id="{2BCF255A-E38C-431B-AA29-395535F4D0F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6095999" y="1702800"/>
            <a:ext cx="4716203" cy="2463118"/>
          </a:xfrm>
          <a:prstGeom prst="rect">
            <a:avLst/>
          </a:prstGeom>
        </p:spPr>
      </p:pic>
      <p:pic>
        <p:nvPicPr>
          <p:cNvPr id="6" name="Picture 5">
            <a:extLst>
              <a:ext uri="{FF2B5EF4-FFF2-40B4-BE49-F238E27FC236}">
                <a16:creationId xmlns:a16="http://schemas.microsoft.com/office/drawing/2014/main" id="{7FA5235C-9825-421C-A453-5C728C5E32FB}"/>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9633151" y="181898"/>
            <a:ext cx="2358102" cy="1231559"/>
          </a:xfrm>
          <a:prstGeom prst="rect">
            <a:avLst/>
          </a:prstGeom>
        </p:spPr>
      </p:pic>
      <p:pic>
        <p:nvPicPr>
          <p:cNvPr id="7" name="Picture 6">
            <a:extLst>
              <a:ext uri="{FF2B5EF4-FFF2-40B4-BE49-F238E27FC236}">
                <a16:creationId xmlns:a16="http://schemas.microsoft.com/office/drawing/2014/main" id="{4263A397-4F8A-4D5F-821E-D55A55858140}"/>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8469915" y="4901227"/>
            <a:ext cx="3398402" cy="1774874"/>
          </a:xfrm>
          <a:prstGeom prst="rect">
            <a:avLst/>
          </a:prstGeom>
        </p:spPr>
      </p:pic>
      <p:pic>
        <p:nvPicPr>
          <p:cNvPr id="8" name="Picture 7">
            <a:extLst>
              <a:ext uri="{FF2B5EF4-FFF2-40B4-BE49-F238E27FC236}">
                <a16:creationId xmlns:a16="http://schemas.microsoft.com/office/drawing/2014/main" id="{7C55A98B-B3A1-4ADA-B972-D2AFF677CB9B}"/>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1242149" y="4901227"/>
            <a:ext cx="2590611" cy="1352991"/>
          </a:xfrm>
          <a:prstGeom prst="rect">
            <a:avLst/>
          </a:prstGeom>
        </p:spPr>
      </p:pic>
      <p:pic>
        <p:nvPicPr>
          <p:cNvPr id="9" name="Picture 8">
            <a:extLst>
              <a:ext uri="{FF2B5EF4-FFF2-40B4-BE49-F238E27FC236}">
                <a16:creationId xmlns:a16="http://schemas.microsoft.com/office/drawing/2014/main" id="{D7979F91-A871-484A-B0AC-FA07188101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9161"/>
            <a:ext cx="1242149" cy="1294940"/>
          </a:xfrm>
          <a:prstGeom prst="rect">
            <a:avLst/>
          </a:prstGeom>
        </p:spPr>
      </p:pic>
    </p:spTree>
    <p:extLst>
      <p:ext uri="{BB962C8B-B14F-4D97-AF65-F5344CB8AC3E}">
        <p14:creationId xmlns:p14="http://schemas.microsoft.com/office/powerpoint/2010/main" val="3352392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07E0AE23-9A6F-47FF-B19B-8503B5FAEB96}"/>
              </a:ext>
            </a:extLst>
          </p:cNvPr>
          <p:cNvGrpSpPr/>
          <p:nvPr/>
        </p:nvGrpSpPr>
        <p:grpSpPr>
          <a:xfrm>
            <a:off x="8829683" y="1352051"/>
            <a:ext cx="2134581" cy="3033797"/>
            <a:chOff x="8967707" y="1214027"/>
            <a:chExt cx="2134581" cy="3033797"/>
          </a:xfrm>
        </p:grpSpPr>
        <p:grpSp>
          <p:nvGrpSpPr>
            <p:cNvPr id="107" name="Group 106">
              <a:extLst>
                <a:ext uri="{FF2B5EF4-FFF2-40B4-BE49-F238E27FC236}">
                  <a16:creationId xmlns:a16="http://schemas.microsoft.com/office/drawing/2014/main" id="{A90563C8-C45D-4BF7-AC3D-3A2440056E7F}"/>
                </a:ext>
              </a:extLst>
            </p:cNvPr>
            <p:cNvGrpSpPr/>
            <p:nvPr/>
          </p:nvGrpSpPr>
          <p:grpSpPr>
            <a:xfrm>
              <a:off x="8967707" y="1214027"/>
              <a:ext cx="2134581" cy="3033797"/>
              <a:chOff x="1494518" y="1284745"/>
              <a:chExt cx="1591582" cy="2791955"/>
            </a:xfrm>
            <a:solidFill>
              <a:srgbClr val="EE9524"/>
            </a:solidFill>
          </p:grpSpPr>
          <p:sp>
            <p:nvSpPr>
              <p:cNvPr id="108" name="Rectangle: Top Corners Rounded 107">
                <a:extLst>
                  <a:ext uri="{FF2B5EF4-FFF2-40B4-BE49-F238E27FC236}">
                    <a16:creationId xmlns:a16="http://schemas.microsoft.com/office/drawing/2014/main" id="{0EB2AD95-4F5D-44B1-B8D1-B7BFF1A77D76}"/>
                  </a:ext>
                </a:extLst>
              </p:cNvPr>
              <p:cNvSpPr/>
              <p:nvPr/>
            </p:nvSpPr>
            <p:spPr>
              <a:xfrm>
                <a:off x="1494518" y="1284745"/>
                <a:ext cx="1591582" cy="2791955"/>
              </a:xfrm>
              <a:prstGeom prst="round2SameRect">
                <a:avLst>
                  <a:gd name="adj1" fmla="val 12063"/>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7FD747BE-67D2-4435-83FF-4F9903B30E08}"/>
                  </a:ext>
                </a:extLst>
              </p:cNvPr>
              <p:cNvSpPr txBox="1"/>
              <p:nvPr/>
            </p:nvSpPr>
            <p:spPr>
              <a:xfrm>
                <a:off x="1517522" y="2203531"/>
                <a:ext cx="1562897" cy="594808"/>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6E7E9"/>
                    </a:solidFill>
                    <a:effectLst/>
                    <a:uLnTx/>
                    <a:uFillTx/>
                    <a:latin typeface="Tw Cen MT" panose="020B0602020104020603" pitchFamily="34" charset="0"/>
                    <a:ea typeface="+mn-ea"/>
                    <a:cs typeface="+mn-cs"/>
                  </a:rPr>
                  <a:t>1200/=</a:t>
                </a:r>
              </a:p>
            </p:txBody>
          </p:sp>
          <p:sp>
            <p:nvSpPr>
              <p:cNvPr id="110" name="TextBox 109">
                <a:extLst>
                  <a:ext uri="{FF2B5EF4-FFF2-40B4-BE49-F238E27FC236}">
                    <a16:creationId xmlns:a16="http://schemas.microsoft.com/office/drawing/2014/main" id="{9048255B-CC30-4F9D-80E1-6B1715ABC6F6}"/>
                  </a:ext>
                </a:extLst>
              </p:cNvPr>
              <p:cNvSpPr txBox="1"/>
              <p:nvPr/>
            </p:nvSpPr>
            <p:spPr>
              <a:xfrm>
                <a:off x="1761085" y="2745428"/>
                <a:ext cx="1030929" cy="509836"/>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E6E7E9"/>
                    </a:solidFill>
                    <a:effectLst/>
                    <a:uLnTx/>
                    <a:uFillTx/>
                    <a:latin typeface="Tw Cen MT" panose="020B0602020104020603" pitchFamily="34" charset="0"/>
                    <a:ea typeface="+mn-ea"/>
                    <a:cs typeface="+mn-cs"/>
                  </a:rPr>
                  <a:t>Carbon Credit Cost</a:t>
                </a:r>
              </a:p>
            </p:txBody>
          </p:sp>
        </p:grpSp>
        <p:pic>
          <p:nvPicPr>
            <p:cNvPr id="35" name="Picture 34">
              <a:extLst>
                <a:ext uri="{FF2B5EF4-FFF2-40B4-BE49-F238E27FC236}">
                  <a16:creationId xmlns:a16="http://schemas.microsoft.com/office/drawing/2014/main" id="{8EA34B96-5BE1-4392-A1C8-E51AF63D8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8668" y="1410153"/>
              <a:ext cx="930255" cy="781606"/>
            </a:xfrm>
            <a:prstGeom prst="rect">
              <a:avLst/>
            </a:prstGeom>
          </p:spPr>
        </p:pic>
      </p:grpSp>
      <p:grpSp>
        <p:nvGrpSpPr>
          <p:cNvPr id="36" name="Group 35">
            <a:extLst>
              <a:ext uri="{FF2B5EF4-FFF2-40B4-BE49-F238E27FC236}">
                <a16:creationId xmlns:a16="http://schemas.microsoft.com/office/drawing/2014/main" id="{1D8540F1-DC09-471A-A35E-51006E650096}"/>
              </a:ext>
            </a:extLst>
          </p:cNvPr>
          <p:cNvGrpSpPr/>
          <p:nvPr/>
        </p:nvGrpSpPr>
        <p:grpSpPr>
          <a:xfrm>
            <a:off x="6356117" y="1354399"/>
            <a:ext cx="2134581" cy="3033797"/>
            <a:chOff x="6494141" y="1216375"/>
            <a:chExt cx="2134581" cy="3033797"/>
          </a:xfrm>
        </p:grpSpPr>
        <p:grpSp>
          <p:nvGrpSpPr>
            <p:cNvPr id="97" name="Group 96">
              <a:extLst>
                <a:ext uri="{FF2B5EF4-FFF2-40B4-BE49-F238E27FC236}">
                  <a16:creationId xmlns:a16="http://schemas.microsoft.com/office/drawing/2014/main" id="{44E3283C-D751-4A51-A38F-B6D8A18E513A}"/>
                </a:ext>
              </a:extLst>
            </p:cNvPr>
            <p:cNvGrpSpPr/>
            <p:nvPr/>
          </p:nvGrpSpPr>
          <p:grpSpPr>
            <a:xfrm>
              <a:off x="6494141" y="1216375"/>
              <a:ext cx="2134581" cy="3033797"/>
              <a:chOff x="1494518" y="1284745"/>
              <a:chExt cx="1591582" cy="2791955"/>
            </a:xfrm>
            <a:solidFill>
              <a:srgbClr val="00B0F0"/>
            </a:solidFill>
          </p:grpSpPr>
          <p:sp>
            <p:nvSpPr>
              <p:cNvPr id="99" name="Rectangle: Top Corners Rounded 98">
                <a:extLst>
                  <a:ext uri="{FF2B5EF4-FFF2-40B4-BE49-F238E27FC236}">
                    <a16:creationId xmlns:a16="http://schemas.microsoft.com/office/drawing/2014/main" id="{A136E31D-ABB4-404D-86B0-7C454801FEF6}"/>
                  </a:ext>
                </a:extLst>
              </p:cNvPr>
              <p:cNvSpPr/>
              <p:nvPr/>
            </p:nvSpPr>
            <p:spPr>
              <a:xfrm>
                <a:off x="1494518" y="1284745"/>
                <a:ext cx="1591582" cy="2791955"/>
              </a:xfrm>
              <a:prstGeom prst="round2SameRect">
                <a:avLst>
                  <a:gd name="adj1" fmla="val 12063"/>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 name="TextBox 99">
                <a:extLst>
                  <a:ext uri="{FF2B5EF4-FFF2-40B4-BE49-F238E27FC236}">
                    <a16:creationId xmlns:a16="http://schemas.microsoft.com/office/drawing/2014/main" id="{4992C880-17CD-4291-B783-29C4B0479B16}"/>
                  </a:ext>
                </a:extLst>
              </p:cNvPr>
              <p:cNvSpPr txBox="1"/>
              <p:nvPr/>
            </p:nvSpPr>
            <p:spPr>
              <a:xfrm>
                <a:off x="1517522" y="2203531"/>
                <a:ext cx="1562897" cy="594808"/>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6E7E9"/>
                    </a:solidFill>
                    <a:effectLst/>
                    <a:uLnTx/>
                    <a:uFillTx/>
                    <a:latin typeface="Tw Cen MT" panose="020B0602020104020603" pitchFamily="34" charset="0"/>
                    <a:ea typeface="+mn-ea"/>
                    <a:cs typeface="+mn-cs"/>
                  </a:rPr>
                  <a:t>0.705 kg</a:t>
                </a:r>
              </a:p>
            </p:txBody>
          </p:sp>
          <p:sp>
            <p:nvSpPr>
              <p:cNvPr id="101" name="TextBox 100">
                <a:extLst>
                  <a:ext uri="{FF2B5EF4-FFF2-40B4-BE49-F238E27FC236}">
                    <a16:creationId xmlns:a16="http://schemas.microsoft.com/office/drawing/2014/main" id="{12270ECF-22FF-49A0-BA88-41AB3E85A2A4}"/>
                  </a:ext>
                </a:extLst>
              </p:cNvPr>
              <p:cNvSpPr txBox="1"/>
              <p:nvPr/>
            </p:nvSpPr>
            <p:spPr>
              <a:xfrm>
                <a:off x="1813018" y="2782000"/>
                <a:ext cx="944588" cy="509836"/>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E6E7E9"/>
                    </a:solidFill>
                    <a:effectLst/>
                    <a:uLnTx/>
                    <a:uFillTx/>
                    <a:latin typeface="Tw Cen MT" panose="020B0602020104020603" pitchFamily="34" charset="0"/>
                    <a:ea typeface="+mn-ea"/>
                    <a:cs typeface="+mn-cs"/>
                  </a:rPr>
                  <a:t>Of Co</a:t>
                </a:r>
                <a:r>
                  <a:rPr kumimoji="0" lang="en-US" sz="1500" b="1" i="0" u="none" strike="noStrike" kern="1200" cap="none" spc="0" normalizeH="0" baseline="-25000" noProof="0" dirty="0">
                    <a:ln>
                      <a:noFill/>
                    </a:ln>
                    <a:solidFill>
                      <a:srgbClr val="E6E7E9"/>
                    </a:solidFill>
                    <a:effectLst/>
                    <a:uLnTx/>
                    <a:uFillTx/>
                    <a:latin typeface="Tw Cen MT" panose="020B0602020104020603" pitchFamily="34" charset="0"/>
                    <a:ea typeface="+mn-ea"/>
                    <a:cs typeface="+mn-cs"/>
                  </a:rPr>
                  <a:t>2</a:t>
                </a:r>
                <a:r>
                  <a:rPr kumimoji="0" lang="en-US" sz="1500" b="1" i="0" u="none" strike="noStrike" kern="1200" cap="none" spc="0" normalizeH="0" baseline="0" noProof="0" dirty="0">
                    <a:ln>
                      <a:noFill/>
                    </a:ln>
                    <a:solidFill>
                      <a:srgbClr val="E6E7E9"/>
                    </a:solidFill>
                    <a:effectLst/>
                    <a:uLnTx/>
                    <a:uFillTx/>
                    <a:latin typeface="Tw Cen MT" panose="020B0602020104020603" pitchFamily="34" charset="0"/>
                    <a:ea typeface="+mn-ea"/>
                    <a:cs typeface="+mn-cs"/>
                  </a:rPr>
                  <a:t> </a:t>
                </a:r>
                <a:r>
                  <a:rPr kumimoji="0" lang="en-US" sz="1300" b="1" i="0" u="none" strike="noStrike" kern="1200" cap="none" spc="0" normalizeH="0" baseline="0" noProof="0" dirty="0">
                    <a:ln>
                      <a:noFill/>
                    </a:ln>
                    <a:solidFill>
                      <a:srgbClr val="E6E7E9"/>
                    </a:solidFill>
                    <a:effectLst/>
                    <a:uLnTx/>
                    <a:uFillTx/>
                    <a:latin typeface="Tw Cen MT" panose="020B0602020104020603" pitchFamily="34" charset="0"/>
                    <a:ea typeface="+mn-ea"/>
                    <a:cs typeface="+mn-cs"/>
                  </a:rPr>
                  <a:t>/KWH  </a:t>
                </a:r>
                <a:r>
                  <a:rPr kumimoji="0" lang="en-US" sz="1500" b="1" i="0" u="none" strike="noStrike" kern="1200" cap="none" spc="0" normalizeH="0" baseline="0" noProof="0" dirty="0">
                    <a:ln>
                      <a:noFill/>
                    </a:ln>
                    <a:solidFill>
                      <a:srgbClr val="E6E7E9"/>
                    </a:solidFill>
                    <a:effectLst/>
                    <a:uLnTx/>
                    <a:uFillTx/>
                    <a:latin typeface="Tw Cen MT" panose="020B0602020104020603" pitchFamily="34" charset="0"/>
                    <a:ea typeface="+mn-ea"/>
                    <a:cs typeface="+mn-cs"/>
                  </a:rPr>
                  <a:t>generated</a:t>
                </a:r>
              </a:p>
            </p:txBody>
          </p:sp>
        </p:grpSp>
        <p:pic>
          <p:nvPicPr>
            <p:cNvPr id="32" name="Picture 31">
              <a:extLst>
                <a:ext uri="{FF2B5EF4-FFF2-40B4-BE49-F238E27FC236}">
                  <a16:creationId xmlns:a16="http://schemas.microsoft.com/office/drawing/2014/main" id="{AAB5E803-58A5-457F-9F11-1A3066276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642" y="1424644"/>
              <a:ext cx="746552" cy="744096"/>
            </a:xfrm>
            <a:prstGeom prst="rect">
              <a:avLst/>
            </a:prstGeom>
          </p:spPr>
        </p:pic>
      </p:grpSp>
      <p:grpSp>
        <p:nvGrpSpPr>
          <p:cNvPr id="17" name="Group 16">
            <a:extLst>
              <a:ext uri="{FF2B5EF4-FFF2-40B4-BE49-F238E27FC236}">
                <a16:creationId xmlns:a16="http://schemas.microsoft.com/office/drawing/2014/main" id="{F3BFF4BD-3BE4-484A-8235-42F48850BEF3}"/>
              </a:ext>
            </a:extLst>
          </p:cNvPr>
          <p:cNvGrpSpPr/>
          <p:nvPr/>
        </p:nvGrpSpPr>
        <p:grpSpPr>
          <a:xfrm>
            <a:off x="3854414" y="1342679"/>
            <a:ext cx="2134581" cy="3033797"/>
            <a:chOff x="4358204" y="1162451"/>
            <a:chExt cx="2119062" cy="3033797"/>
          </a:xfrm>
          <a:solidFill>
            <a:srgbClr val="00B050"/>
          </a:solidFill>
        </p:grpSpPr>
        <p:grpSp>
          <p:nvGrpSpPr>
            <p:cNvPr id="74" name="Group 73">
              <a:extLst>
                <a:ext uri="{FF2B5EF4-FFF2-40B4-BE49-F238E27FC236}">
                  <a16:creationId xmlns:a16="http://schemas.microsoft.com/office/drawing/2014/main" id="{791CE640-201C-4481-A906-933EBD5F0846}"/>
                </a:ext>
              </a:extLst>
            </p:cNvPr>
            <p:cNvGrpSpPr/>
            <p:nvPr/>
          </p:nvGrpSpPr>
          <p:grpSpPr>
            <a:xfrm>
              <a:off x="4358204" y="1162451"/>
              <a:ext cx="2119062" cy="3033797"/>
              <a:chOff x="1494518" y="1284745"/>
              <a:chExt cx="1591582" cy="2791955"/>
            </a:xfrm>
            <a:grpFill/>
          </p:grpSpPr>
          <p:sp>
            <p:nvSpPr>
              <p:cNvPr id="76" name="Rectangle: Top Corners Rounded 75">
                <a:extLst>
                  <a:ext uri="{FF2B5EF4-FFF2-40B4-BE49-F238E27FC236}">
                    <a16:creationId xmlns:a16="http://schemas.microsoft.com/office/drawing/2014/main" id="{AEB752BF-02E9-4967-B0C7-E9F87F94EE9F}"/>
                  </a:ext>
                </a:extLst>
              </p:cNvPr>
              <p:cNvSpPr/>
              <p:nvPr/>
            </p:nvSpPr>
            <p:spPr>
              <a:xfrm>
                <a:off x="1494518" y="1284745"/>
                <a:ext cx="1591582" cy="2791955"/>
              </a:xfrm>
              <a:prstGeom prst="round2SameRect">
                <a:avLst>
                  <a:gd name="adj1" fmla="val 12063"/>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 name="TextBox 76">
                <a:extLst>
                  <a:ext uri="{FF2B5EF4-FFF2-40B4-BE49-F238E27FC236}">
                    <a16:creationId xmlns:a16="http://schemas.microsoft.com/office/drawing/2014/main" id="{1B790C22-5C4F-496A-B94F-DCB9FDA690A4}"/>
                  </a:ext>
                </a:extLst>
              </p:cNvPr>
              <p:cNvSpPr txBox="1"/>
              <p:nvPr/>
            </p:nvSpPr>
            <p:spPr>
              <a:xfrm>
                <a:off x="1517522" y="2203531"/>
                <a:ext cx="1562897" cy="594808"/>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6E7E9"/>
                    </a:solidFill>
                    <a:effectLst/>
                    <a:uLnTx/>
                    <a:uFillTx/>
                    <a:latin typeface="Tw Cen MT" panose="020B0602020104020603" pitchFamily="34" charset="0"/>
                    <a:ea typeface="+mn-ea"/>
                    <a:cs typeface="+mn-cs"/>
                  </a:rPr>
                  <a:t>20</a:t>
                </a:r>
              </a:p>
            </p:txBody>
          </p:sp>
          <p:sp>
            <p:nvSpPr>
              <p:cNvPr id="78" name="TextBox 77">
                <a:extLst>
                  <a:ext uri="{FF2B5EF4-FFF2-40B4-BE49-F238E27FC236}">
                    <a16:creationId xmlns:a16="http://schemas.microsoft.com/office/drawing/2014/main" id="{B2191D99-E1DC-4FB1-8DB4-F82B29D8C3FD}"/>
                  </a:ext>
                </a:extLst>
              </p:cNvPr>
              <p:cNvSpPr txBox="1"/>
              <p:nvPr/>
            </p:nvSpPr>
            <p:spPr>
              <a:xfrm>
                <a:off x="1839962" y="2727902"/>
                <a:ext cx="894432" cy="509836"/>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E6E7E9"/>
                    </a:solidFill>
                    <a:effectLst/>
                    <a:uLnTx/>
                    <a:uFillTx/>
                    <a:latin typeface="Tw Cen MT" panose="020B0602020104020603" pitchFamily="34" charset="0"/>
                    <a:ea typeface="+mn-ea"/>
                    <a:cs typeface="+mn-cs"/>
                  </a:rPr>
                  <a:t>Panel System</a:t>
                </a:r>
              </a:p>
            </p:txBody>
          </p:sp>
        </p:grpSp>
        <p:pic>
          <p:nvPicPr>
            <p:cNvPr id="13" name="Picture 12">
              <a:extLst>
                <a:ext uri="{FF2B5EF4-FFF2-40B4-BE49-F238E27FC236}">
                  <a16:creationId xmlns:a16="http://schemas.microsoft.com/office/drawing/2014/main" id="{15F38920-87CA-4BC6-9A96-F80656946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755" y="1477805"/>
              <a:ext cx="924451" cy="663430"/>
            </a:xfrm>
            <a:prstGeom prst="rect">
              <a:avLst/>
            </a:prstGeom>
            <a:grpFill/>
          </p:spPr>
        </p:pic>
      </p:grpSp>
      <p:grpSp>
        <p:nvGrpSpPr>
          <p:cNvPr id="2" name="Group 1">
            <a:extLst>
              <a:ext uri="{FF2B5EF4-FFF2-40B4-BE49-F238E27FC236}">
                <a16:creationId xmlns:a16="http://schemas.microsoft.com/office/drawing/2014/main" id="{531D72D4-B8AC-421C-A23C-97AD500038FB}"/>
              </a:ext>
            </a:extLst>
          </p:cNvPr>
          <p:cNvGrpSpPr/>
          <p:nvPr/>
        </p:nvGrpSpPr>
        <p:grpSpPr>
          <a:xfrm>
            <a:off x="1368850" y="1331411"/>
            <a:ext cx="2119062" cy="3033797"/>
            <a:chOff x="1517600" y="1206965"/>
            <a:chExt cx="2119062" cy="3033797"/>
          </a:xfrm>
        </p:grpSpPr>
        <p:grpSp>
          <p:nvGrpSpPr>
            <p:cNvPr id="54" name="Group 53">
              <a:extLst>
                <a:ext uri="{FF2B5EF4-FFF2-40B4-BE49-F238E27FC236}">
                  <a16:creationId xmlns:a16="http://schemas.microsoft.com/office/drawing/2014/main" id="{71DA1449-9BBE-4FB5-854D-B6D832CCD806}"/>
                </a:ext>
              </a:extLst>
            </p:cNvPr>
            <p:cNvGrpSpPr/>
            <p:nvPr/>
          </p:nvGrpSpPr>
          <p:grpSpPr>
            <a:xfrm>
              <a:off x="1517600" y="1206965"/>
              <a:ext cx="2119062" cy="3033797"/>
              <a:chOff x="1494518" y="1284745"/>
              <a:chExt cx="1591582" cy="2791955"/>
            </a:xfrm>
          </p:grpSpPr>
          <p:sp>
            <p:nvSpPr>
              <p:cNvPr id="12" name="Rectangle: Top Corners Rounded 11">
                <a:extLst>
                  <a:ext uri="{FF2B5EF4-FFF2-40B4-BE49-F238E27FC236}">
                    <a16:creationId xmlns:a16="http://schemas.microsoft.com/office/drawing/2014/main" id="{E176DFE6-E6EE-4CBF-AB55-962516DAF6EF}"/>
                  </a:ext>
                </a:extLst>
              </p:cNvPr>
              <p:cNvSpPr/>
              <p:nvPr/>
            </p:nvSpPr>
            <p:spPr>
              <a:xfrm>
                <a:off x="1494518" y="1284745"/>
                <a:ext cx="1591582" cy="2791955"/>
              </a:xfrm>
              <a:prstGeom prst="round2SameRect">
                <a:avLst>
                  <a:gd name="adj1" fmla="val 12063"/>
                  <a:gd name="adj2" fmla="val 0"/>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0F2352D7-E64D-4683-8555-4BBBFBED2197}"/>
                  </a:ext>
                </a:extLst>
              </p:cNvPr>
              <p:cNvSpPr txBox="1"/>
              <p:nvPr/>
            </p:nvSpPr>
            <p:spPr>
              <a:xfrm>
                <a:off x="1517522" y="2203531"/>
                <a:ext cx="1562897" cy="5948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6E7E9"/>
                    </a:solidFill>
                    <a:effectLst/>
                    <a:uLnTx/>
                    <a:uFillTx/>
                    <a:latin typeface="Tw Cen MT" panose="020B0602020104020603" pitchFamily="34" charset="0"/>
                    <a:ea typeface="+mn-ea"/>
                    <a:cs typeface="+mn-cs"/>
                  </a:rPr>
                  <a:t>30%</a:t>
                </a:r>
              </a:p>
            </p:txBody>
          </p:sp>
          <p:sp>
            <p:nvSpPr>
              <p:cNvPr id="29" name="TextBox 28">
                <a:extLst>
                  <a:ext uri="{FF2B5EF4-FFF2-40B4-BE49-F238E27FC236}">
                    <a16:creationId xmlns:a16="http://schemas.microsoft.com/office/drawing/2014/main" id="{CCE8E3AC-C1DA-4857-8AA2-283A2C840A70}"/>
                  </a:ext>
                </a:extLst>
              </p:cNvPr>
              <p:cNvSpPr txBox="1"/>
              <p:nvPr/>
            </p:nvSpPr>
            <p:spPr>
              <a:xfrm>
                <a:off x="1839962" y="2775535"/>
                <a:ext cx="894432" cy="5098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E6E7E9"/>
                    </a:solidFill>
                    <a:effectLst/>
                    <a:uLnTx/>
                    <a:uFillTx/>
                    <a:latin typeface="Tw Cen MT" panose="020B0602020104020603" pitchFamily="34" charset="0"/>
                    <a:ea typeface="+mn-ea"/>
                    <a:cs typeface="+mn-cs"/>
                  </a:rPr>
                  <a:t>More Electricity</a:t>
                </a:r>
              </a:p>
            </p:txBody>
          </p:sp>
        </p:grpSp>
        <p:pic>
          <p:nvPicPr>
            <p:cNvPr id="45" name="Picture 44">
              <a:extLst>
                <a:ext uri="{FF2B5EF4-FFF2-40B4-BE49-F238E27FC236}">
                  <a16:creationId xmlns:a16="http://schemas.microsoft.com/office/drawing/2014/main" id="{39C4FF7B-9221-43C3-84B9-BBE835BB5E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132213" y="1465954"/>
              <a:ext cx="902951" cy="688632"/>
            </a:xfrm>
            <a:prstGeom prst="rect">
              <a:avLst/>
            </a:prstGeom>
          </p:spPr>
        </p:pic>
      </p:grpSp>
      <p:sp>
        <p:nvSpPr>
          <p:cNvPr id="11" name="Freeform: Shape 10">
            <a:extLst>
              <a:ext uri="{FF2B5EF4-FFF2-40B4-BE49-F238E27FC236}">
                <a16:creationId xmlns:a16="http://schemas.microsoft.com/office/drawing/2014/main" id="{BA10DECE-FB54-4F98-9472-6CE168F86075}"/>
              </a:ext>
            </a:extLst>
          </p:cNvPr>
          <p:cNvSpPr/>
          <p:nvPr/>
        </p:nvSpPr>
        <p:spPr>
          <a:xfrm flipV="1">
            <a:off x="1368850" y="3281274"/>
            <a:ext cx="2134581" cy="3294620"/>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 name="Picture 33">
            <a:extLst>
              <a:ext uri="{FF2B5EF4-FFF2-40B4-BE49-F238E27FC236}">
                <a16:creationId xmlns:a16="http://schemas.microsoft.com/office/drawing/2014/main" id="{0149AF21-2235-48F7-BCB5-97AAA5BB76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0649" y="5072979"/>
            <a:ext cx="1205956" cy="1205956"/>
          </a:xfrm>
          <a:prstGeom prst="rect">
            <a:avLst/>
          </a:prstGeom>
        </p:spPr>
      </p:pic>
      <p:grpSp>
        <p:nvGrpSpPr>
          <p:cNvPr id="55" name="Group 54">
            <a:extLst>
              <a:ext uri="{FF2B5EF4-FFF2-40B4-BE49-F238E27FC236}">
                <a16:creationId xmlns:a16="http://schemas.microsoft.com/office/drawing/2014/main" id="{5BD90705-18BB-473B-A34A-340D3FE7B602}"/>
              </a:ext>
            </a:extLst>
          </p:cNvPr>
          <p:cNvGrpSpPr/>
          <p:nvPr/>
        </p:nvGrpSpPr>
        <p:grpSpPr>
          <a:xfrm>
            <a:off x="1316581" y="4012313"/>
            <a:ext cx="2236717" cy="884455"/>
            <a:chOff x="1463130" y="3871349"/>
            <a:chExt cx="1679950" cy="813949"/>
          </a:xfrm>
        </p:grpSpPr>
        <p:sp>
          <p:nvSpPr>
            <p:cNvPr id="46" name="TextBox 45">
              <a:extLst>
                <a:ext uri="{FF2B5EF4-FFF2-40B4-BE49-F238E27FC236}">
                  <a16:creationId xmlns:a16="http://schemas.microsoft.com/office/drawing/2014/main" id="{596EA5B9-609B-41D8-BAEB-1AB2F8B9359E}"/>
                </a:ext>
              </a:extLst>
            </p:cNvPr>
            <p:cNvSpPr txBox="1"/>
            <p:nvPr/>
          </p:nvSpPr>
          <p:spPr>
            <a:xfrm>
              <a:off x="1463130" y="3871349"/>
              <a:ext cx="1679950" cy="3398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3078"/>
                  </a:solidFill>
                  <a:effectLst/>
                  <a:uLnTx/>
                  <a:uFillTx/>
                  <a:latin typeface="Tw Cen MT" panose="020B0602020104020603" pitchFamily="34" charset="0"/>
                  <a:ea typeface="+mn-ea"/>
                  <a:cs typeface="+mn-cs"/>
                </a:rPr>
                <a:t>1.2 kwh to 1.56 kwh</a:t>
              </a:r>
            </a:p>
          </p:txBody>
        </p:sp>
        <p:sp>
          <p:nvSpPr>
            <p:cNvPr id="47" name="TextBox 46">
              <a:extLst>
                <a:ext uri="{FF2B5EF4-FFF2-40B4-BE49-F238E27FC236}">
                  <a16:creationId xmlns:a16="http://schemas.microsoft.com/office/drawing/2014/main" id="{DAFD7EC4-BD0C-414A-BAC7-6A87FBE0FD33}"/>
                </a:ext>
              </a:extLst>
            </p:cNvPr>
            <p:cNvSpPr txBox="1"/>
            <p:nvPr/>
          </p:nvSpPr>
          <p:spPr>
            <a:xfrm>
              <a:off x="1488849" y="4345408"/>
              <a:ext cx="1591582" cy="3398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569.4 kwh/year</a:t>
              </a:r>
              <a:endParaRPr kumimoji="0" lang="en-US" sz="1400" b="1" i="0" u="none" strike="noStrike" kern="1200" cap="none" spc="0" normalizeH="0" baseline="0" noProof="0" dirty="0">
                <a:ln>
                  <a:noFill/>
                </a:ln>
                <a:solidFill>
                  <a:srgbClr val="A6A6A6"/>
                </a:solidFill>
                <a:effectLst/>
                <a:uLnTx/>
                <a:uFillTx/>
                <a:latin typeface="Tw Cen MT" panose="020B0602020104020603" pitchFamily="34" charset="0"/>
                <a:ea typeface="+mn-ea"/>
                <a:cs typeface="+mn-cs"/>
              </a:endParaRPr>
            </a:p>
          </p:txBody>
        </p:sp>
      </p:grpSp>
      <p:sp>
        <p:nvSpPr>
          <p:cNvPr id="79" name="Freeform: Shape 78">
            <a:extLst>
              <a:ext uri="{FF2B5EF4-FFF2-40B4-BE49-F238E27FC236}">
                <a16:creationId xmlns:a16="http://schemas.microsoft.com/office/drawing/2014/main" id="{6CD0E9C2-6768-4380-9F8F-238A301B20EF}"/>
              </a:ext>
            </a:extLst>
          </p:cNvPr>
          <p:cNvSpPr/>
          <p:nvPr/>
        </p:nvSpPr>
        <p:spPr>
          <a:xfrm flipV="1">
            <a:off x="3854414" y="3292542"/>
            <a:ext cx="2134581" cy="3294620"/>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0" name="Picture 79">
            <a:extLst>
              <a:ext uri="{FF2B5EF4-FFF2-40B4-BE49-F238E27FC236}">
                <a16:creationId xmlns:a16="http://schemas.microsoft.com/office/drawing/2014/main" id="{1FD5AE8A-A577-4944-BFA2-279A90F98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6213" y="5084247"/>
            <a:ext cx="1205956" cy="1205956"/>
          </a:xfrm>
          <a:prstGeom prst="rect">
            <a:avLst/>
          </a:prstGeom>
        </p:spPr>
      </p:pic>
      <p:grpSp>
        <p:nvGrpSpPr>
          <p:cNvPr id="81" name="Group 80">
            <a:extLst>
              <a:ext uri="{FF2B5EF4-FFF2-40B4-BE49-F238E27FC236}">
                <a16:creationId xmlns:a16="http://schemas.microsoft.com/office/drawing/2014/main" id="{27F7CA9F-C53C-4146-A1B2-7693ABE29842}"/>
              </a:ext>
            </a:extLst>
          </p:cNvPr>
          <p:cNvGrpSpPr/>
          <p:nvPr/>
        </p:nvGrpSpPr>
        <p:grpSpPr>
          <a:xfrm>
            <a:off x="3802145" y="4023582"/>
            <a:ext cx="2236717" cy="908086"/>
            <a:chOff x="1463130" y="3871349"/>
            <a:chExt cx="1679950" cy="835696"/>
          </a:xfrm>
        </p:grpSpPr>
        <p:sp>
          <p:nvSpPr>
            <p:cNvPr id="82" name="TextBox 81">
              <a:extLst>
                <a:ext uri="{FF2B5EF4-FFF2-40B4-BE49-F238E27FC236}">
                  <a16:creationId xmlns:a16="http://schemas.microsoft.com/office/drawing/2014/main" id="{694774C6-9919-42CD-89F4-C3CD215A4866}"/>
                </a:ext>
              </a:extLst>
            </p:cNvPr>
            <p:cNvSpPr txBox="1"/>
            <p:nvPr/>
          </p:nvSpPr>
          <p:spPr>
            <a:xfrm>
              <a:off x="1463130" y="3871349"/>
              <a:ext cx="1679950" cy="3398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Tw Cen MT" panose="020B0602020104020603" pitchFamily="34" charset="0"/>
                  <a:ea typeface="+mn-ea"/>
                  <a:cs typeface="+mn-cs"/>
                </a:rPr>
                <a:t>569.4 kwh by 20</a:t>
              </a:r>
            </a:p>
          </p:txBody>
        </p:sp>
        <p:sp>
          <p:nvSpPr>
            <p:cNvPr id="83" name="TextBox 82">
              <a:extLst>
                <a:ext uri="{FF2B5EF4-FFF2-40B4-BE49-F238E27FC236}">
                  <a16:creationId xmlns:a16="http://schemas.microsoft.com/office/drawing/2014/main" id="{ABC03AAE-49E5-4888-8B60-9458B3FE7767}"/>
                </a:ext>
              </a:extLst>
            </p:cNvPr>
            <p:cNvSpPr txBox="1"/>
            <p:nvPr/>
          </p:nvSpPr>
          <p:spPr>
            <a:xfrm>
              <a:off x="1508865" y="4367155"/>
              <a:ext cx="1591582" cy="3398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11,388  kwh/year</a:t>
              </a:r>
              <a:endParaRPr kumimoji="0" lang="en-US" sz="1400" b="1" i="0" u="none" strike="noStrike" kern="1200" cap="none" spc="0" normalizeH="0" baseline="0" noProof="0" dirty="0">
                <a:ln>
                  <a:noFill/>
                </a:ln>
                <a:solidFill>
                  <a:srgbClr val="A6A6A6"/>
                </a:solidFill>
                <a:effectLst/>
                <a:uLnTx/>
                <a:uFillTx/>
                <a:latin typeface="Tw Cen MT" panose="020B0602020104020603" pitchFamily="34" charset="0"/>
                <a:ea typeface="+mn-ea"/>
                <a:cs typeface="+mn-cs"/>
              </a:endParaRPr>
            </a:p>
          </p:txBody>
        </p:sp>
      </p:grpSp>
      <p:sp>
        <p:nvSpPr>
          <p:cNvPr id="102" name="Freeform: Shape 101">
            <a:extLst>
              <a:ext uri="{FF2B5EF4-FFF2-40B4-BE49-F238E27FC236}">
                <a16:creationId xmlns:a16="http://schemas.microsoft.com/office/drawing/2014/main" id="{A775122B-B506-417B-85DE-FEEB7CDA9D8F}"/>
              </a:ext>
            </a:extLst>
          </p:cNvPr>
          <p:cNvSpPr/>
          <p:nvPr/>
        </p:nvSpPr>
        <p:spPr>
          <a:xfrm flipV="1">
            <a:off x="6356117" y="3304262"/>
            <a:ext cx="2134581" cy="3294620"/>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 name="Picture 102">
            <a:extLst>
              <a:ext uri="{FF2B5EF4-FFF2-40B4-BE49-F238E27FC236}">
                <a16:creationId xmlns:a16="http://schemas.microsoft.com/office/drawing/2014/main" id="{479112D3-3742-4F8A-AC04-8B4374FA9D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7916" y="5095967"/>
            <a:ext cx="1205956" cy="1205956"/>
          </a:xfrm>
          <a:prstGeom prst="rect">
            <a:avLst/>
          </a:prstGeom>
        </p:spPr>
      </p:pic>
      <p:grpSp>
        <p:nvGrpSpPr>
          <p:cNvPr id="104" name="Group 103">
            <a:extLst>
              <a:ext uri="{FF2B5EF4-FFF2-40B4-BE49-F238E27FC236}">
                <a16:creationId xmlns:a16="http://schemas.microsoft.com/office/drawing/2014/main" id="{6BA0F69F-CD47-42CB-AD52-4975FFD13546}"/>
              </a:ext>
            </a:extLst>
          </p:cNvPr>
          <p:cNvGrpSpPr/>
          <p:nvPr/>
        </p:nvGrpSpPr>
        <p:grpSpPr>
          <a:xfrm>
            <a:off x="6303848" y="4035302"/>
            <a:ext cx="2236717" cy="908086"/>
            <a:chOff x="1463130" y="3871349"/>
            <a:chExt cx="1679950" cy="835696"/>
          </a:xfrm>
        </p:grpSpPr>
        <p:sp>
          <p:nvSpPr>
            <p:cNvPr id="105" name="TextBox 104">
              <a:extLst>
                <a:ext uri="{FF2B5EF4-FFF2-40B4-BE49-F238E27FC236}">
                  <a16:creationId xmlns:a16="http://schemas.microsoft.com/office/drawing/2014/main" id="{5050DC63-E9E9-4A66-8B9F-F59B5F8E46F2}"/>
                </a:ext>
              </a:extLst>
            </p:cNvPr>
            <p:cNvSpPr txBox="1"/>
            <p:nvPr/>
          </p:nvSpPr>
          <p:spPr>
            <a:xfrm>
              <a:off x="1463130" y="3871349"/>
              <a:ext cx="1679950" cy="3398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Tw Cen MT" panose="020B0602020104020603" pitchFamily="34" charset="0"/>
                  <a:ea typeface="+mn-ea"/>
                  <a:cs typeface="+mn-cs"/>
                </a:rPr>
                <a:t>11,388 kwh by 0.705</a:t>
              </a:r>
            </a:p>
          </p:txBody>
        </p:sp>
        <p:sp>
          <p:nvSpPr>
            <p:cNvPr id="106" name="TextBox 105">
              <a:extLst>
                <a:ext uri="{FF2B5EF4-FFF2-40B4-BE49-F238E27FC236}">
                  <a16:creationId xmlns:a16="http://schemas.microsoft.com/office/drawing/2014/main" id="{615D5594-B6A8-42AE-9775-7438D40859A0}"/>
                </a:ext>
              </a:extLst>
            </p:cNvPr>
            <p:cNvSpPr txBox="1"/>
            <p:nvPr/>
          </p:nvSpPr>
          <p:spPr>
            <a:xfrm>
              <a:off x="1508865" y="4367155"/>
              <a:ext cx="1591582" cy="3398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8.02854 Tons of CO</a:t>
              </a:r>
              <a:r>
                <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sz="1400" b="1" i="0" u="none" strike="noStrike" kern="1200" cap="none" spc="0" normalizeH="0" baseline="-25000" noProof="0" dirty="0">
                <a:ln>
                  <a:noFill/>
                </a:ln>
                <a:solidFill>
                  <a:srgbClr val="A6A6A6"/>
                </a:solidFill>
                <a:effectLst/>
                <a:uLnTx/>
                <a:uFillTx/>
                <a:latin typeface="Tw Cen MT" panose="020B0602020104020603" pitchFamily="34" charset="0"/>
                <a:ea typeface="+mn-ea"/>
                <a:cs typeface="+mn-cs"/>
              </a:endParaRPr>
            </a:p>
          </p:txBody>
        </p:sp>
      </p:grpSp>
      <p:sp>
        <p:nvSpPr>
          <p:cNvPr id="111" name="Freeform: Shape 110">
            <a:extLst>
              <a:ext uri="{FF2B5EF4-FFF2-40B4-BE49-F238E27FC236}">
                <a16:creationId xmlns:a16="http://schemas.microsoft.com/office/drawing/2014/main" id="{B42B7214-13A0-4B0E-8DF2-C931D4F0D9B8}"/>
              </a:ext>
            </a:extLst>
          </p:cNvPr>
          <p:cNvSpPr/>
          <p:nvPr/>
        </p:nvSpPr>
        <p:spPr>
          <a:xfrm flipV="1">
            <a:off x="8829683" y="3301914"/>
            <a:ext cx="2134581" cy="3294620"/>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2" name="Picture 111">
            <a:extLst>
              <a:ext uri="{FF2B5EF4-FFF2-40B4-BE49-F238E27FC236}">
                <a16:creationId xmlns:a16="http://schemas.microsoft.com/office/drawing/2014/main" id="{DCB62F7B-CDA3-4727-BC8D-273B81F042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41146" y="5146195"/>
            <a:ext cx="1205956" cy="1205956"/>
          </a:xfrm>
          <a:prstGeom prst="rect">
            <a:avLst/>
          </a:prstGeom>
        </p:spPr>
      </p:pic>
      <p:grpSp>
        <p:nvGrpSpPr>
          <p:cNvPr id="113" name="Group 112">
            <a:extLst>
              <a:ext uri="{FF2B5EF4-FFF2-40B4-BE49-F238E27FC236}">
                <a16:creationId xmlns:a16="http://schemas.microsoft.com/office/drawing/2014/main" id="{0449578C-E971-48C2-8705-9C3A2A69E011}"/>
              </a:ext>
            </a:extLst>
          </p:cNvPr>
          <p:cNvGrpSpPr/>
          <p:nvPr/>
        </p:nvGrpSpPr>
        <p:grpSpPr>
          <a:xfrm>
            <a:off x="8777414" y="4032941"/>
            <a:ext cx="2236717" cy="950696"/>
            <a:chOff x="1463130" y="3871349"/>
            <a:chExt cx="1679950" cy="874912"/>
          </a:xfrm>
        </p:grpSpPr>
        <p:sp>
          <p:nvSpPr>
            <p:cNvPr id="114" name="TextBox 113">
              <a:extLst>
                <a:ext uri="{FF2B5EF4-FFF2-40B4-BE49-F238E27FC236}">
                  <a16:creationId xmlns:a16="http://schemas.microsoft.com/office/drawing/2014/main" id="{D349DB9B-1DAC-406F-A289-F12CAD8F0CAD}"/>
                </a:ext>
              </a:extLst>
            </p:cNvPr>
            <p:cNvSpPr txBox="1"/>
            <p:nvPr/>
          </p:nvSpPr>
          <p:spPr>
            <a:xfrm>
              <a:off x="1463130" y="3871349"/>
              <a:ext cx="1679950" cy="3398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E9524"/>
                  </a:solidFill>
                  <a:effectLst/>
                  <a:uLnTx/>
                  <a:uFillTx/>
                  <a:latin typeface="Tw Cen MT" panose="020B0602020104020603" pitchFamily="34" charset="0"/>
                  <a:ea typeface="+mn-ea"/>
                  <a:cs typeface="+mn-cs"/>
                </a:rPr>
                <a:t>8.02854 T by 1200</a:t>
              </a:r>
            </a:p>
          </p:txBody>
        </p:sp>
        <p:sp>
          <p:nvSpPr>
            <p:cNvPr id="115" name="TextBox 114">
              <a:extLst>
                <a:ext uri="{FF2B5EF4-FFF2-40B4-BE49-F238E27FC236}">
                  <a16:creationId xmlns:a16="http://schemas.microsoft.com/office/drawing/2014/main" id="{267971F2-6ADE-43BD-B15F-58E529FE5947}"/>
                </a:ext>
              </a:extLst>
            </p:cNvPr>
            <p:cNvSpPr txBox="1"/>
            <p:nvPr/>
          </p:nvSpPr>
          <p:spPr>
            <a:xfrm>
              <a:off x="1508322" y="4406371"/>
              <a:ext cx="1591582" cy="3398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KES 9,634.25/year</a:t>
              </a:r>
              <a:endParaRPr kumimoji="0" lang="en-US" sz="1400" b="1" i="0" u="none" strike="noStrike" kern="1200" cap="none" spc="0" normalizeH="0" baseline="-25000" noProof="0" dirty="0">
                <a:ln>
                  <a:noFill/>
                </a:ln>
                <a:solidFill>
                  <a:srgbClr val="C00000"/>
                </a:solidFill>
                <a:effectLst/>
                <a:uLnTx/>
                <a:uFillTx/>
                <a:latin typeface="Tw Cen MT" panose="020B0602020104020603" pitchFamily="34" charset="0"/>
                <a:ea typeface="+mn-ea"/>
                <a:cs typeface="+mn-cs"/>
              </a:endParaRPr>
            </a:p>
          </p:txBody>
        </p:sp>
      </p:grpSp>
      <p:sp>
        <p:nvSpPr>
          <p:cNvPr id="48" name="Title 1">
            <a:extLst>
              <a:ext uri="{FF2B5EF4-FFF2-40B4-BE49-F238E27FC236}">
                <a16:creationId xmlns:a16="http://schemas.microsoft.com/office/drawing/2014/main" id="{F2724868-3147-4BB5-BF2F-847A97ECFF04}"/>
              </a:ext>
            </a:extLst>
          </p:cNvPr>
          <p:cNvSpPr txBox="1">
            <a:spLocks/>
          </p:cNvSpPr>
          <p:nvPr/>
        </p:nvSpPr>
        <p:spPr>
          <a:xfrm>
            <a:off x="1" y="1"/>
            <a:ext cx="5190978" cy="562707"/>
          </a:xfrm>
          <a:prstGeom prst="rect">
            <a:avLst/>
          </a:prstGeom>
          <a:solidFill>
            <a:srgbClr val="00B05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spcBef>
                <a:spcPts val="0"/>
              </a:spcBef>
              <a:defRPr/>
            </a:pPr>
            <a:r>
              <a:rPr lang="en-US" sz="2400" b="1" dirty="0">
                <a:solidFill>
                  <a:schemeClr val="bg1"/>
                </a:solidFill>
                <a:latin typeface="Calibri" panose="020F0502020204030204"/>
              </a:rPr>
              <a:t>Customers Earn KES 9,634.25/year</a:t>
            </a:r>
            <a:endParaRPr lang="en-US" sz="2400" b="1" baseline="-25000" dirty="0">
              <a:solidFill>
                <a:schemeClr val="bg1"/>
              </a:solidFill>
              <a:latin typeface="Calibri" panose="020F0502020204030204"/>
            </a:endParaRPr>
          </a:p>
        </p:txBody>
      </p:sp>
      <p:pic>
        <p:nvPicPr>
          <p:cNvPr id="49" name="Picture 48">
            <a:extLst>
              <a:ext uri="{FF2B5EF4-FFF2-40B4-BE49-F238E27FC236}">
                <a16:creationId xmlns:a16="http://schemas.microsoft.com/office/drawing/2014/main" id="{7AEFBBE9-447B-4320-B1BB-5756E4F990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32725" y="230188"/>
            <a:ext cx="1242149" cy="1294940"/>
          </a:xfrm>
          <a:prstGeom prst="rect">
            <a:avLst/>
          </a:prstGeom>
        </p:spPr>
      </p:pic>
      <p:sp>
        <p:nvSpPr>
          <p:cNvPr id="50" name="Rectangle 49">
            <a:extLst>
              <a:ext uri="{FF2B5EF4-FFF2-40B4-BE49-F238E27FC236}">
                <a16:creationId xmlns:a16="http://schemas.microsoft.com/office/drawing/2014/main" id="{DBE6D553-DF00-4508-9969-5D4DFBB8B2A8}"/>
              </a:ext>
            </a:extLst>
          </p:cNvPr>
          <p:cNvSpPr/>
          <p:nvPr/>
        </p:nvSpPr>
        <p:spPr>
          <a:xfrm>
            <a:off x="11235397" y="6562579"/>
            <a:ext cx="956603" cy="309489"/>
          </a:xfrm>
          <a:prstGeom prst="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8479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AD2076-56E0-4530-9F22-6C40147CA2B1}"/>
              </a:ext>
            </a:extLst>
          </p:cNvPr>
          <p:cNvSpPr txBox="1">
            <a:spLocks/>
          </p:cNvSpPr>
          <p:nvPr/>
        </p:nvSpPr>
        <p:spPr>
          <a:xfrm>
            <a:off x="-1" y="2934359"/>
            <a:ext cx="5350477" cy="989281"/>
          </a:xfrm>
          <a:prstGeom prst="rect">
            <a:avLst/>
          </a:prstGeom>
          <a:solidFill>
            <a:srgbClr val="00B0F0"/>
          </a:solidFill>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Literature Review</a:t>
            </a:r>
          </a:p>
        </p:txBody>
      </p:sp>
      <p:pic>
        <p:nvPicPr>
          <p:cNvPr id="5" name="Picture 4">
            <a:extLst>
              <a:ext uri="{FF2B5EF4-FFF2-40B4-BE49-F238E27FC236}">
                <a16:creationId xmlns:a16="http://schemas.microsoft.com/office/drawing/2014/main" id="{2BCF255A-E38C-431B-AA29-395535F4D0F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6095999" y="1702800"/>
            <a:ext cx="4716203" cy="2463118"/>
          </a:xfrm>
          <a:prstGeom prst="rect">
            <a:avLst/>
          </a:prstGeom>
        </p:spPr>
      </p:pic>
      <p:pic>
        <p:nvPicPr>
          <p:cNvPr id="6" name="Picture 5">
            <a:extLst>
              <a:ext uri="{FF2B5EF4-FFF2-40B4-BE49-F238E27FC236}">
                <a16:creationId xmlns:a16="http://schemas.microsoft.com/office/drawing/2014/main" id="{7FA5235C-9825-421C-A453-5C728C5E32FB}"/>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9633151" y="181898"/>
            <a:ext cx="2358102" cy="1231559"/>
          </a:xfrm>
          <a:prstGeom prst="rect">
            <a:avLst/>
          </a:prstGeom>
        </p:spPr>
      </p:pic>
      <p:pic>
        <p:nvPicPr>
          <p:cNvPr id="7" name="Picture 6">
            <a:extLst>
              <a:ext uri="{FF2B5EF4-FFF2-40B4-BE49-F238E27FC236}">
                <a16:creationId xmlns:a16="http://schemas.microsoft.com/office/drawing/2014/main" id="{4263A397-4F8A-4D5F-821E-D55A55858140}"/>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8469915" y="4901227"/>
            <a:ext cx="3398402" cy="1774874"/>
          </a:xfrm>
          <a:prstGeom prst="rect">
            <a:avLst/>
          </a:prstGeom>
        </p:spPr>
      </p:pic>
      <p:pic>
        <p:nvPicPr>
          <p:cNvPr id="8" name="Picture 7">
            <a:extLst>
              <a:ext uri="{FF2B5EF4-FFF2-40B4-BE49-F238E27FC236}">
                <a16:creationId xmlns:a16="http://schemas.microsoft.com/office/drawing/2014/main" id="{7C55A98B-B3A1-4ADA-B972-D2AFF677CB9B}"/>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1242149" y="4901227"/>
            <a:ext cx="2590611" cy="1352991"/>
          </a:xfrm>
          <a:prstGeom prst="rect">
            <a:avLst/>
          </a:prstGeom>
        </p:spPr>
      </p:pic>
      <p:pic>
        <p:nvPicPr>
          <p:cNvPr id="9" name="Picture 8">
            <a:extLst>
              <a:ext uri="{FF2B5EF4-FFF2-40B4-BE49-F238E27FC236}">
                <a16:creationId xmlns:a16="http://schemas.microsoft.com/office/drawing/2014/main" id="{D7979F91-A871-484A-B0AC-FA07188101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9161"/>
            <a:ext cx="1242149" cy="1294940"/>
          </a:xfrm>
          <a:prstGeom prst="rect">
            <a:avLst/>
          </a:prstGeom>
        </p:spPr>
      </p:pic>
    </p:spTree>
    <p:extLst>
      <p:ext uri="{BB962C8B-B14F-4D97-AF65-F5344CB8AC3E}">
        <p14:creationId xmlns:p14="http://schemas.microsoft.com/office/powerpoint/2010/main" val="1187170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863BC-6BC0-4BB4-A42D-8A2DF93D3026}"/>
              </a:ext>
            </a:extLst>
          </p:cNvPr>
          <p:cNvSpPr>
            <a:spLocks noGrp="1"/>
          </p:cNvSpPr>
          <p:nvPr>
            <p:ph idx="1"/>
          </p:nvPr>
        </p:nvSpPr>
        <p:spPr>
          <a:xfrm>
            <a:off x="838200" y="1336431"/>
            <a:ext cx="10515600" cy="5226148"/>
          </a:xfrm>
        </p:spPr>
        <p:txBody>
          <a:bodyPr/>
          <a:lstStyle/>
          <a:p>
            <a:pPr>
              <a:lnSpc>
                <a:spcPct val="100000"/>
              </a:lnSpc>
            </a:pPr>
            <a:r>
              <a:rPr lang="en-US" dirty="0"/>
              <a:t>In Kenya, companies like Mumias Sugar, KenGEN, Standard Group and East African Portland cement have participated in the trade earning millions.</a:t>
            </a:r>
          </a:p>
          <a:p>
            <a:pPr>
              <a:lnSpc>
                <a:spcPct val="100000"/>
              </a:lnSpc>
            </a:pPr>
            <a:r>
              <a:rPr lang="en-US" dirty="0"/>
              <a:t>The NSE is currently considering to recognize carbon trading as an exchangeable security.</a:t>
            </a:r>
          </a:p>
          <a:p>
            <a:pPr>
              <a:lnSpc>
                <a:spcPct val="100000"/>
              </a:lnSpc>
            </a:pPr>
            <a:r>
              <a:rPr lang="en-US" dirty="0"/>
              <a:t>Since solar energy is a carbon neutral energy source, it qualifies as an earner of carbon credits.</a:t>
            </a:r>
          </a:p>
          <a:p>
            <a:endParaRPr lang="en-US" dirty="0"/>
          </a:p>
          <a:p>
            <a:pPr marL="0" indent="0">
              <a:buNone/>
            </a:pPr>
            <a:endParaRPr lang="en-US" dirty="0"/>
          </a:p>
        </p:txBody>
      </p:sp>
      <p:sp>
        <p:nvSpPr>
          <p:cNvPr id="7" name="Title 1">
            <a:extLst>
              <a:ext uri="{FF2B5EF4-FFF2-40B4-BE49-F238E27FC236}">
                <a16:creationId xmlns:a16="http://schemas.microsoft.com/office/drawing/2014/main" id="{AF64608F-E35F-49AC-BDE7-8FE945A1D49F}"/>
              </a:ext>
            </a:extLst>
          </p:cNvPr>
          <p:cNvSpPr>
            <a:spLocks noGrp="1"/>
          </p:cNvSpPr>
          <p:nvPr>
            <p:ph type="title"/>
          </p:nvPr>
        </p:nvSpPr>
        <p:spPr>
          <a:xfrm>
            <a:off x="1" y="1"/>
            <a:ext cx="2138288" cy="562707"/>
          </a:xfrm>
          <a:solidFill>
            <a:srgbClr val="00B050"/>
          </a:solidFill>
        </p:spPr>
        <p:txBody>
          <a:bodyPr>
            <a:normAutofit/>
          </a:bodyPr>
          <a:lstStyle/>
          <a:p>
            <a:pPr algn="ctr"/>
            <a:r>
              <a:rPr lang="en-US" sz="2400" b="1" dirty="0">
                <a:solidFill>
                  <a:schemeClr val="bg1"/>
                </a:solidFill>
              </a:rPr>
              <a:t>Introduction</a:t>
            </a:r>
          </a:p>
        </p:txBody>
      </p:sp>
      <p:pic>
        <p:nvPicPr>
          <p:cNvPr id="8" name="Picture 7">
            <a:extLst>
              <a:ext uri="{FF2B5EF4-FFF2-40B4-BE49-F238E27FC236}">
                <a16:creationId xmlns:a16="http://schemas.microsoft.com/office/drawing/2014/main" id="{21D58FFF-058E-4E4B-8789-816AF59DFB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2725" y="230188"/>
            <a:ext cx="1242149" cy="1294940"/>
          </a:xfrm>
          <a:prstGeom prst="rect">
            <a:avLst/>
          </a:prstGeom>
        </p:spPr>
      </p:pic>
      <p:sp>
        <p:nvSpPr>
          <p:cNvPr id="9" name="Rectangle 8">
            <a:extLst>
              <a:ext uri="{FF2B5EF4-FFF2-40B4-BE49-F238E27FC236}">
                <a16:creationId xmlns:a16="http://schemas.microsoft.com/office/drawing/2014/main" id="{D7A366AF-336A-461E-8E12-4AD7E16C495E}"/>
              </a:ext>
            </a:extLst>
          </p:cNvPr>
          <p:cNvSpPr/>
          <p:nvPr/>
        </p:nvSpPr>
        <p:spPr>
          <a:xfrm>
            <a:off x="11235397" y="6562579"/>
            <a:ext cx="956603" cy="309489"/>
          </a:xfrm>
          <a:prstGeom prst="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238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4517DE-9ECB-4A3C-A977-AE2B4B0B787D}"/>
              </a:ext>
            </a:extLst>
          </p:cNvPr>
          <p:cNvSpPr txBox="1">
            <a:spLocks/>
          </p:cNvSpPr>
          <p:nvPr/>
        </p:nvSpPr>
        <p:spPr>
          <a:xfrm>
            <a:off x="-1" y="2934359"/>
            <a:ext cx="5162844" cy="989281"/>
          </a:xfrm>
          <a:prstGeom prst="rect">
            <a:avLst/>
          </a:prstGeom>
          <a:solidFill>
            <a:srgbClr val="00B0F0"/>
          </a:solidFill>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Existing Solutions</a:t>
            </a:r>
          </a:p>
        </p:txBody>
      </p:sp>
      <p:pic>
        <p:nvPicPr>
          <p:cNvPr id="5" name="Picture 4">
            <a:extLst>
              <a:ext uri="{FF2B5EF4-FFF2-40B4-BE49-F238E27FC236}">
                <a16:creationId xmlns:a16="http://schemas.microsoft.com/office/drawing/2014/main" id="{E5BEDF28-B3AD-4B41-9ED1-8C0967B3CFD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6095999" y="1702800"/>
            <a:ext cx="4716203" cy="2463118"/>
          </a:xfrm>
          <a:prstGeom prst="rect">
            <a:avLst/>
          </a:prstGeom>
        </p:spPr>
      </p:pic>
      <p:pic>
        <p:nvPicPr>
          <p:cNvPr id="6" name="Picture 5">
            <a:extLst>
              <a:ext uri="{FF2B5EF4-FFF2-40B4-BE49-F238E27FC236}">
                <a16:creationId xmlns:a16="http://schemas.microsoft.com/office/drawing/2014/main" id="{C797FE77-4385-49DF-9EA1-E69F2EF65B47}"/>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9633151" y="181898"/>
            <a:ext cx="2358102" cy="1231559"/>
          </a:xfrm>
          <a:prstGeom prst="rect">
            <a:avLst/>
          </a:prstGeom>
        </p:spPr>
      </p:pic>
      <p:pic>
        <p:nvPicPr>
          <p:cNvPr id="7" name="Picture 6">
            <a:extLst>
              <a:ext uri="{FF2B5EF4-FFF2-40B4-BE49-F238E27FC236}">
                <a16:creationId xmlns:a16="http://schemas.microsoft.com/office/drawing/2014/main" id="{146B4CCC-3AC8-4ABD-947D-E7BF892E028B}"/>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8469915" y="4901227"/>
            <a:ext cx="3398402" cy="1774874"/>
          </a:xfrm>
          <a:prstGeom prst="rect">
            <a:avLst/>
          </a:prstGeom>
        </p:spPr>
      </p:pic>
      <p:pic>
        <p:nvPicPr>
          <p:cNvPr id="8" name="Picture 7">
            <a:extLst>
              <a:ext uri="{FF2B5EF4-FFF2-40B4-BE49-F238E27FC236}">
                <a16:creationId xmlns:a16="http://schemas.microsoft.com/office/drawing/2014/main" id="{AC5CCA21-46BD-4EBD-884A-0A95C8F5331D}"/>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1242149" y="4901227"/>
            <a:ext cx="2590611" cy="1352991"/>
          </a:xfrm>
          <a:prstGeom prst="rect">
            <a:avLst/>
          </a:prstGeom>
        </p:spPr>
      </p:pic>
      <p:pic>
        <p:nvPicPr>
          <p:cNvPr id="9" name="Picture 8">
            <a:extLst>
              <a:ext uri="{FF2B5EF4-FFF2-40B4-BE49-F238E27FC236}">
                <a16:creationId xmlns:a16="http://schemas.microsoft.com/office/drawing/2014/main" id="{E5319146-22F3-495B-9C11-0DC98611F0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9161"/>
            <a:ext cx="1242149" cy="1294940"/>
          </a:xfrm>
          <a:prstGeom prst="rect">
            <a:avLst/>
          </a:prstGeom>
        </p:spPr>
      </p:pic>
    </p:spTree>
    <p:extLst>
      <p:ext uri="{BB962C8B-B14F-4D97-AF65-F5344CB8AC3E}">
        <p14:creationId xmlns:p14="http://schemas.microsoft.com/office/powerpoint/2010/main" val="1256914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93515C-343C-42AC-B1DB-29E1CD10CEE9}"/>
              </a:ext>
            </a:extLst>
          </p:cNvPr>
          <p:cNvSpPr>
            <a:spLocks noGrp="1"/>
          </p:cNvSpPr>
          <p:nvPr>
            <p:ph idx="1"/>
          </p:nvPr>
        </p:nvSpPr>
        <p:spPr>
          <a:xfrm>
            <a:off x="838200" y="1690688"/>
            <a:ext cx="10515600" cy="3878263"/>
          </a:xfrm>
        </p:spPr>
        <p:txBody>
          <a:bodyPr>
            <a:normAutofit/>
          </a:bodyPr>
          <a:lstStyle/>
          <a:p>
            <a:pPr lvl="0"/>
            <a:r>
              <a:rPr lang="en-US" dirty="0"/>
              <a:t>The largest single axis tracker project in Asia, generating 172MW of energy. The project is controlled and managed by Arctech Solar company.  </a:t>
            </a:r>
          </a:p>
          <a:p>
            <a:pPr marL="0" lvl="0" indent="0">
              <a:buNone/>
            </a:pPr>
            <a:endParaRPr lang="en-US" dirty="0"/>
          </a:p>
          <a:p>
            <a:pPr lvl="0"/>
            <a:r>
              <a:rPr lang="en-US" dirty="0"/>
              <a:t>NEXTracker company projects to install solar trackers on behalf of customers on demand. The company also manages and maintains the solar trackers to ensure they remain efficient and effective.</a:t>
            </a:r>
          </a:p>
          <a:p>
            <a:pPr marL="0" indent="0" algn="ctr">
              <a:lnSpc>
                <a:spcPct val="150000"/>
              </a:lnSpc>
              <a:buNone/>
            </a:pPr>
            <a:endParaRPr lang="en-US" dirty="0"/>
          </a:p>
          <a:p>
            <a:pPr marL="0" indent="0" algn="ctr">
              <a:lnSpc>
                <a:spcPct val="150000"/>
              </a:lnSpc>
              <a:buNone/>
            </a:pPr>
            <a:endParaRPr lang="en-US" dirty="0"/>
          </a:p>
          <a:p>
            <a:pPr marL="0" indent="0" algn="ctr">
              <a:lnSpc>
                <a:spcPct val="150000"/>
              </a:lnSpc>
              <a:buNone/>
            </a:pPr>
            <a:endParaRPr lang="en-US" dirty="0"/>
          </a:p>
          <a:p>
            <a:pPr marL="0" indent="0" algn="ctr">
              <a:lnSpc>
                <a:spcPct val="150000"/>
              </a:lnSpc>
              <a:buNone/>
            </a:pPr>
            <a:endParaRPr lang="en-US" dirty="0"/>
          </a:p>
          <a:p>
            <a:pPr>
              <a:lnSpc>
                <a:spcPct val="100000"/>
              </a:lnSpc>
            </a:pPr>
            <a:endParaRPr lang="en-US" dirty="0"/>
          </a:p>
        </p:txBody>
      </p:sp>
      <p:sp>
        <p:nvSpPr>
          <p:cNvPr id="4" name="Title 1">
            <a:extLst>
              <a:ext uri="{FF2B5EF4-FFF2-40B4-BE49-F238E27FC236}">
                <a16:creationId xmlns:a16="http://schemas.microsoft.com/office/drawing/2014/main" id="{25218EAD-B26B-4AB5-8822-08ECC5EFDC24}"/>
              </a:ext>
            </a:extLst>
          </p:cNvPr>
          <p:cNvSpPr txBox="1">
            <a:spLocks/>
          </p:cNvSpPr>
          <p:nvPr/>
        </p:nvSpPr>
        <p:spPr>
          <a:xfrm>
            <a:off x="1" y="1"/>
            <a:ext cx="3108959" cy="562707"/>
          </a:xfrm>
          <a:prstGeom prst="rect">
            <a:avLst/>
          </a:prstGeom>
          <a:solidFill>
            <a:srgbClr val="00B05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spcBef>
                <a:spcPts val="0"/>
              </a:spcBef>
              <a:defRPr/>
            </a:pPr>
            <a:r>
              <a:rPr lang="en-US" sz="2400" b="1" dirty="0">
                <a:solidFill>
                  <a:schemeClr val="bg1"/>
                </a:solidFill>
              </a:rPr>
              <a:t>Existing Solutions</a:t>
            </a:r>
            <a:endParaRPr lang="en-US" sz="2400" b="1" baseline="-25000" dirty="0">
              <a:solidFill>
                <a:schemeClr val="bg1"/>
              </a:solidFill>
              <a:latin typeface="Calibri" panose="020F0502020204030204"/>
            </a:endParaRPr>
          </a:p>
        </p:txBody>
      </p:sp>
      <p:pic>
        <p:nvPicPr>
          <p:cNvPr id="5" name="Picture 4">
            <a:extLst>
              <a:ext uri="{FF2B5EF4-FFF2-40B4-BE49-F238E27FC236}">
                <a16:creationId xmlns:a16="http://schemas.microsoft.com/office/drawing/2014/main" id="{EBF55746-DBFA-4CD3-8C63-0C5028450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2725" y="230188"/>
            <a:ext cx="1242149" cy="1294940"/>
          </a:xfrm>
          <a:prstGeom prst="rect">
            <a:avLst/>
          </a:prstGeom>
        </p:spPr>
      </p:pic>
      <p:sp>
        <p:nvSpPr>
          <p:cNvPr id="6" name="Rectangle 5">
            <a:extLst>
              <a:ext uri="{FF2B5EF4-FFF2-40B4-BE49-F238E27FC236}">
                <a16:creationId xmlns:a16="http://schemas.microsoft.com/office/drawing/2014/main" id="{7AC563EC-5523-4055-85EE-B71C6E1F86C3}"/>
              </a:ext>
            </a:extLst>
          </p:cNvPr>
          <p:cNvSpPr/>
          <p:nvPr/>
        </p:nvSpPr>
        <p:spPr>
          <a:xfrm>
            <a:off x="11235397" y="6562579"/>
            <a:ext cx="956603" cy="309489"/>
          </a:xfrm>
          <a:prstGeom prst="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7310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8FF7C59-277A-4980-B88B-643465B6C5A2}"/>
              </a:ext>
            </a:extLst>
          </p:cNvPr>
          <p:cNvSpPr txBox="1">
            <a:spLocks/>
          </p:cNvSpPr>
          <p:nvPr/>
        </p:nvSpPr>
        <p:spPr>
          <a:xfrm>
            <a:off x="-1" y="2934359"/>
            <a:ext cx="5162844" cy="989281"/>
          </a:xfrm>
          <a:prstGeom prst="rect">
            <a:avLst/>
          </a:prstGeom>
          <a:solidFill>
            <a:srgbClr val="00B0F0"/>
          </a:solidFill>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Proposed Solution</a:t>
            </a:r>
          </a:p>
        </p:txBody>
      </p:sp>
      <p:pic>
        <p:nvPicPr>
          <p:cNvPr id="5" name="Picture 4">
            <a:extLst>
              <a:ext uri="{FF2B5EF4-FFF2-40B4-BE49-F238E27FC236}">
                <a16:creationId xmlns:a16="http://schemas.microsoft.com/office/drawing/2014/main" id="{577735C7-4586-4D5E-BA11-A0EB9C99A50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6095999" y="1702800"/>
            <a:ext cx="4716203" cy="2463118"/>
          </a:xfrm>
          <a:prstGeom prst="rect">
            <a:avLst/>
          </a:prstGeom>
        </p:spPr>
      </p:pic>
      <p:pic>
        <p:nvPicPr>
          <p:cNvPr id="6" name="Picture 5">
            <a:extLst>
              <a:ext uri="{FF2B5EF4-FFF2-40B4-BE49-F238E27FC236}">
                <a16:creationId xmlns:a16="http://schemas.microsoft.com/office/drawing/2014/main" id="{A07C0DBD-D039-4E9A-A46D-C1ADB1E81485}"/>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9633151" y="181898"/>
            <a:ext cx="2358102" cy="1231559"/>
          </a:xfrm>
          <a:prstGeom prst="rect">
            <a:avLst/>
          </a:prstGeom>
        </p:spPr>
      </p:pic>
      <p:pic>
        <p:nvPicPr>
          <p:cNvPr id="7" name="Picture 6">
            <a:extLst>
              <a:ext uri="{FF2B5EF4-FFF2-40B4-BE49-F238E27FC236}">
                <a16:creationId xmlns:a16="http://schemas.microsoft.com/office/drawing/2014/main" id="{DAE7FF8D-EA7C-441A-B153-9A8366D7E194}"/>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8469915" y="4901227"/>
            <a:ext cx="3398402" cy="1774874"/>
          </a:xfrm>
          <a:prstGeom prst="rect">
            <a:avLst/>
          </a:prstGeom>
        </p:spPr>
      </p:pic>
      <p:pic>
        <p:nvPicPr>
          <p:cNvPr id="8" name="Picture 7">
            <a:extLst>
              <a:ext uri="{FF2B5EF4-FFF2-40B4-BE49-F238E27FC236}">
                <a16:creationId xmlns:a16="http://schemas.microsoft.com/office/drawing/2014/main" id="{BF577948-B8E3-4052-B660-3654081E6C49}"/>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1242149" y="4901227"/>
            <a:ext cx="2590611" cy="1352991"/>
          </a:xfrm>
          <a:prstGeom prst="rect">
            <a:avLst/>
          </a:prstGeom>
        </p:spPr>
      </p:pic>
      <p:pic>
        <p:nvPicPr>
          <p:cNvPr id="9" name="Picture 8">
            <a:extLst>
              <a:ext uri="{FF2B5EF4-FFF2-40B4-BE49-F238E27FC236}">
                <a16:creationId xmlns:a16="http://schemas.microsoft.com/office/drawing/2014/main" id="{7D1D3D9C-8637-422B-A2DA-3C65FB64D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9161"/>
            <a:ext cx="1242149" cy="1294940"/>
          </a:xfrm>
          <a:prstGeom prst="rect">
            <a:avLst/>
          </a:prstGeom>
        </p:spPr>
      </p:pic>
    </p:spTree>
    <p:extLst>
      <p:ext uri="{BB962C8B-B14F-4D97-AF65-F5344CB8AC3E}">
        <p14:creationId xmlns:p14="http://schemas.microsoft.com/office/powerpoint/2010/main" val="1769554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D3B4B5-7DA9-4A37-B617-F73738812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23" y="-919760"/>
            <a:ext cx="12302779" cy="8697517"/>
          </a:xfrm>
          <a:prstGeom prst="rect">
            <a:avLst/>
          </a:prstGeom>
        </p:spPr>
      </p:pic>
      <p:sp>
        <p:nvSpPr>
          <p:cNvPr id="5" name="Arrow: Right 4">
            <a:extLst>
              <a:ext uri="{FF2B5EF4-FFF2-40B4-BE49-F238E27FC236}">
                <a16:creationId xmlns:a16="http://schemas.microsoft.com/office/drawing/2014/main" id="{3E3C0876-595F-435A-ACE7-686151F7A992}"/>
              </a:ext>
            </a:extLst>
          </p:cNvPr>
          <p:cNvSpPr/>
          <p:nvPr/>
        </p:nvSpPr>
        <p:spPr>
          <a:xfrm rot="639192">
            <a:off x="3203114" y="1693867"/>
            <a:ext cx="1113646" cy="430232"/>
          </a:xfrm>
          <a:prstGeom prst="rightArrow">
            <a:avLst>
              <a:gd name="adj1" fmla="val 59008"/>
              <a:gd name="adj2" fmla="val 50000"/>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Arrow: Right 5">
            <a:extLst>
              <a:ext uri="{FF2B5EF4-FFF2-40B4-BE49-F238E27FC236}">
                <a16:creationId xmlns:a16="http://schemas.microsoft.com/office/drawing/2014/main" id="{995AFAFB-AB02-4654-8863-68549F7582B8}"/>
              </a:ext>
            </a:extLst>
          </p:cNvPr>
          <p:cNvSpPr/>
          <p:nvPr/>
        </p:nvSpPr>
        <p:spPr>
          <a:xfrm rot="20741288">
            <a:off x="6877200" y="1224746"/>
            <a:ext cx="691862" cy="288860"/>
          </a:xfrm>
          <a:prstGeom prst="rightArrow">
            <a:avLst>
              <a:gd name="adj1" fmla="val 59008"/>
              <a:gd name="adj2" fmla="val 50000"/>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Right 8">
            <a:extLst>
              <a:ext uri="{FF2B5EF4-FFF2-40B4-BE49-F238E27FC236}">
                <a16:creationId xmlns:a16="http://schemas.microsoft.com/office/drawing/2014/main" id="{DDEBFEE8-D827-4B3C-9FF3-21B9A258AA14}"/>
              </a:ext>
            </a:extLst>
          </p:cNvPr>
          <p:cNvSpPr/>
          <p:nvPr/>
        </p:nvSpPr>
        <p:spPr>
          <a:xfrm rot="5400000">
            <a:off x="9659683" y="2190531"/>
            <a:ext cx="748075" cy="407842"/>
          </a:xfrm>
          <a:prstGeom prst="rightArrow">
            <a:avLst>
              <a:gd name="adj1" fmla="val 59008"/>
              <a:gd name="adj2" fmla="val 50000"/>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row: Right 9">
            <a:extLst>
              <a:ext uri="{FF2B5EF4-FFF2-40B4-BE49-F238E27FC236}">
                <a16:creationId xmlns:a16="http://schemas.microsoft.com/office/drawing/2014/main" id="{3C13E1C2-DF3F-49F6-B32A-2CE5FEB3DD64}"/>
              </a:ext>
            </a:extLst>
          </p:cNvPr>
          <p:cNvSpPr/>
          <p:nvPr/>
        </p:nvSpPr>
        <p:spPr>
          <a:xfrm rot="11466725">
            <a:off x="7615686" y="5410671"/>
            <a:ext cx="659273" cy="288860"/>
          </a:xfrm>
          <a:prstGeom prst="rightArrow">
            <a:avLst>
              <a:gd name="adj1" fmla="val 59008"/>
              <a:gd name="adj2" fmla="val 50000"/>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row: Right 10">
            <a:extLst>
              <a:ext uri="{FF2B5EF4-FFF2-40B4-BE49-F238E27FC236}">
                <a16:creationId xmlns:a16="http://schemas.microsoft.com/office/drawing/2014/main" id="{7F83AD9D-F8DA-4EDF-B3A5-7A67DA7167D2}"/>
              </a:ext>
            </a:extLst>
          </p:cNvPr>
          <p:cNvSpPr/>
          <p:nvPr/>
        </p:nvSpPr>
        <p:spPr>
          <a:xfrm rot="11988656">
            <a:off x="5106539" y="4662778"/>
            <a:ext cx="491426" cy="325784"/>
          </a:xfrm>
          <a:prstGeom prst="rightArrow">
            <a:avLst>
              <a:gd name="adj1" fmla="val 59008"/>
              <a:gd name="adj2" fmla="val 50000"/>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row: Right 11">
            <a:extLst>
              <a:ext uri="{FF2B5EF4-FFF2-40B4-BE49-F238E27FC236}">
                <a16:creationId xmlns:a16="http://schemas.microsoft.com/office/drawing/2014/main" id="{C636C7AE-52E1-4230-97FE-78C170B1A329}"/>
              </a:ext>
            </a:extLst>
          </p:cNvPr>
          <p:cNvSpPr/>
          <p:nvPr/>
        </p:nvSpPr>
        <p:spPr>
          <a:xfrm rot="12008902">
            <a:off x="3154017" y="5473664"/>
            <a:ext cx="785345" cy="381522"/>
          </a:xfrm>
          <a:prstGeom prst="rightArrow">
            <a:avLst>
              <a:gd name="adj1" fmla="val 59008"/>
              <a:gd name="adj2" fmla="val 50000"/>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row: Right 12">
            <a:extLst>
              <a:ext uri="{FF2B5EF4-FFF2-40B4-BE49-F238E27FC236}">
                <a16:creationId xmlns:a16="http://schemas.microsoft.com/office/drawing/2014/main" id="{D902F824-3839-4BC3-9A9B-6F452799510B}"/>
              </a:ext>
            </a:extLst>
          </p:cNvPr>
          <p:cNvSpPr/>
          <p:nvPr/>
        </p:nvSpPr>
        <p:spPr>
          <a:xfrm rot="17908103">
            <a:off x="5769463" y="1786193"/>
            <a:ext cx="653076" cy="364963"/>
          </a:xfrm>
          <a:prstGeom prst="rightArrow">
            <a:avLst>
              <a:gd name="adj1" fmla="val 59008"/>
              <a:gd name="adj2" fmla="val 50000"/>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row: Right 13">
            <a:extLst>
              <a:ext uri="{FF2B5EF4-FFF2-40B4-BE49-F238E27FC236}">
                <a16:creationId xmlns:a16="http://schemas.microsoft.com/office/drawing/2014/main" id="{933C804D-9D4E-486D-BA8C-2606881E6335}"/>
              </a:ext>
            </a:extLst>
          </p:cNvPr>
          <p:cNvSpPr/>
          <p:nvPr/>
        </p:nvSpPr>
        <p:spPr>
          <a:xfrm rot="5400000">
            <a:off x="1273126" y="3236391"/>
            <a:ext cx="562707" cy="385216"/>
          </a:xfrm>
          <a:prstGeom prst="rightArrow">
            <a:avLst>
              <a:gd name="adj1" fmla="val 59008"/>
              <a:gd name="adj2" fmla="val 50000"/>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itle 1">
            <a:extLst>
              <a:ext uri="{FF2B5EF4-FFF2-40B4-BE49-F238E27FC236}">
                <a16:creationId xmlns:a16="http://schemas.microsoft.com/office/drawing/2014/main" id="{3DD2CCD6-0F2B-482A-87E7-58DF37905418}"/>
              </a:ext>
            </a:extLst>
          </p:cNvPr>
          <p:cNvSpPr txBox="1">
            <a:spLocks/>
          </p:cNvSpPr>
          <p:nvPr/>
        </p:nvSpPr>
        <p:spPr>
          <a:xfrm>
            <a:off x="1" y="1"/>
            <a:ext cx="3108959" cy="562707"/>
          </a:xfrm>
          <a:prstGeom prst="rect">
            <a:avLst/>
          </a:prstGeom>
          <a:solidFill>
            <a:srgbClr val="00B05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spcBef>
                <a:spcPts val="0"/>
              </a:spcBef>
              <a:defRPr/>
            </a:pPr>
            <a:r>
              <a:rPr lang="en-US" sz="2400" b="1" dirty="0">
                <a:solidFill>
                  <a:schemeClr val="bg1"/>
                </a:solidFill>
              </a:rPr>
              <a:t>Proposed Solutions</a:t>
            </a:r>
            <a:endParaRPr lang="en-US" sz="2400" b="1" baseline="-25000" dirty="0">
              <a:solidFill>
                <a:schemeClr val="bg1"/>
              </a:solidFill>
              <a:latin typeface="Calibri" panose="020F0502020204030204"/>
            </a:endParaRPr>
          </a:p>
        </p:txBody>
      </p:sp>
      <p:pic>
        <p:nvPicPr>
          <p:cNvPr id="16" name="Picture 15">
            <a:extLst>
              <a:ext uri="{FF2B5EF4-FFF2-40B4-BE49-F238E27FC236}">
                <a16:creationId xmlns:a16="http://schemas.microsoft.com/office/drawing/2014/main" id="{F1FE3674-14C3-4651-BD66-7D7B42AB0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4" y="5768335"/>
            <a:ext cx="910300" cy="948988"/>
          </a:xfrm>
          <a:prstGeom prst="rect">
            <a:avLst/>
          </a:prstGeom>
        </p:spPr>
      </p:pic>
      <p:sp>
        <p:nvSpPr>
          <p:cNvPr id="17" name="Rectangle 16">
            <a:extLst>
              <a:ext uri="{FF2B5EF4-FFF2-40B4-BE49-F238E27FC236}">
                <a16:creationId xmlns:a16="http://schemas.microsoft.com/office/drawing/2014/main" id="{36523123-7818-443B-886A-2318D067A455}"/>
              </a:ext>
            </a:extLst>
          </p:cNvPr>
          <p:cNvSpPr/>
          <p:nvPr/>
        </p:nvSpPr>
        <p:spPr>
          <a:xfrm>
            <a:off x="11235397" y="6562579"/>
            <a:ext cx="956603" cy="309489"/>
          </a:xfrm>
          <a:prstGeom prst="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59A71DFF-A67C-4CC2-9339-1286745E1EED}"/>
              </a:ext>
            </a:extLst>
          </p:cNvPr>
          <p:cNvSpPr/>
          <p:nvPr/>
        </p:nvSpPr>
        <p:spPr>
          <a:xfrm rot="4074156">
            <a:off x="4171241" y="5033304"/>
            <a:ext cx="873602" cy="380615"/>
          </a:xfrm>
          <a:prstGeom prst="rightArrow">
            <a:avLst>
              <a:gd name="adj1" fmla="val 59008"/>
              <a:gd name="adj2" fmla="val 50000"/>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row: Right 18">
            <a:extLst>
              <a:ext uri="{FF2B5EF4-FFF2-40B4-BE49-F238E27FC236}">
                <a16:creationId xmlns:a16="http://schemas.microsoft.com/office/drawing/2014/main" id="{9EB8F476-85A8-4B02-8414-F8D1365505B3}"/>
              </a:ext>
            </a:extLst>
          </p:cNvPr>
          <p:cNvSpPr/>
          <p:nvPr/>
        </p:nvSpPr>
        <p:spPr>
          <a:xfrm rot="985635">
            <a:off x="7284356" y="3548581"/>
            <a:ext cx="1176826" cy="419209"/>
          </a:xfrm>
          <a:prstGeom prst="rightArrow">
            <a:avLst>
              <a:gd name="adj1" fmla="val 59008"/>
              <a:gd name="adj2" fmla="val 50000"/>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15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6" dur="1000" autoRev="1" fill="remove"/>
                                        <p:tgtEl>
                                          <p:spTgt spid="5"/>
                                        </p:tgtEl>
                                        <p:attrNameLst>
                                          <p:attrName>style.color</p:attrName>
                                        </p:attrNameLst>
                                      </p:cBhvr>
                                      <p:to>
                                        <a:schemeClr val="bg1"/>
                                      </p:to>
                                    </p:animClr>
                                    <p:animClr clrSpc="rgb" dir="cw">
                                      <p:cBhvr>
                                        <p:cTn id="7" dur="1000" autoRev="1" fill="remove"/>
                                        <p:tgtEl>
                                          <p:spTgt spid="5"/>
                                        </p:tgtEl>
                                        <p:attrNameLst>
                                          <p:attrName>fillcolor</p:attrName>
                                        </p:attrNameLst>
                                      </p:cBhvr>
                                      <p:to>
                                        <a:schemeClr val="bg1"/>
                                      </p:to>
                                    </p:animClr>
                                    <p:set>
                                      <p:cBhvr>
                                        <p:cTn id="8" dur="1000" autoRev="1" fill="remove"/>
                                        <p:tgtEl>
                                          <p:spTgt spid="5"/>
                                        </p:tgtEl>
                                        <p:attrNameLst>
                                          <p:attrName>fill.type</p:attrName>
                                        </p:attrNameLst>
                                      </p:cBhvr>
                                      <p:to>
                                        <p:strVal val="solid"/>
                                      </p:to>
                                    </p:set>
                                    <p:set>
                                      <p:cBhvr>
                                        <p:cTn id="9" dur="1000" autoRev="1" fill="remove"/>
                                        <p:tgtEl>
                                          <p:spTgt spid="5"/>
                                        </p:tgtEl>
                                        <p:attrNameLst>
                                          <p:attrName>fill.on</p:attrName>
                                        </p:attrNameLst>
                                      </p:cBhvr>
                                      <p:to>
                                        <p:strVal val="true"/>
                                      </p:to>
                                    </p:set>
                                  </p:childTnLst>
                                </p:cTn>
                              </p:par>
                              <p:par>
                                <p:cTn id="10"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11" dur="1000" autoRev="1" fill="remove"/>
                                        <p:tgtEl>
                                          <p:spTgt spid="6"/>
                                        </p:tgtEl>
                                        <p:attrNameLst>
                                          <p:attrName>style.color</p:attrName>
                                        </p:attrNameLst>
                                      </p:cBhvr>
                                      <p:to>
                                        <a:schemeClr val="bg1"/>
                                      </p:to>
                                    </p:animClr>
                                    <p:animClr clrSpc="rgb" dir="cw">
                                      <p:cBhvr>
                                        <p:cTn id="12" dur="1000" autoRev="1" fill="remove"/>
                                        <p:tgtEl>
                                          <p:spTgt spid="6"/>
                                        </p:tgtEl>
                                        <p:attrNameLst>
                                          <p:attrName>fillcolor</p:attrName>
                                        </p:attrNameLst>
                                      </p:cBhvr>
                                      <p:to>
                                        <a:schemeClr val="bg1"/>
                                      </p:to>
                                    </p:animClr>
                                    <p:set>
                                      <p:cBhvr>
                                        <p:cTn id="13" dur="1000" autoRev="1" fill="remove"/>
                                        <p:tgtEl>
                                          <p:spTgt spid="6"/>
                                        </p:tgtEl>
                                        <p:attrNameLst>
                                          <p:attrName>fill.type</p:attrName>
                                        </p:attrNameLst>
                                      </p:cBhvr>
                                      <p:to>
                                        <p:strVal val="solid"/>
                                      </p:to>
                                    </p:set>
                                    <p:set>
                                      <p:cBhvr>
                                        <p:cTn id="14" dur="1000" autoRev="1" fill="remove"/>
                                        <p:tgtEl>
                                          <p:spTgt spid="6"/>
                                        </p:tgtEl>
                                        <p:attrNameLst>
                                          <p:attrName>fill.on</p:attrName>
                                        </p:attrNameLst>
                                      </p:cBhvr>
                                      <p:to>
                                        <p:strVal val="true"/>
                                      </p:to>
                                    </p:set>
                                  </p:childTnLst>
                                </p:cTn>
                              </p:par>
                              <p:par>
                                <p:cTn id="15"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16" dur="1000" autoRev="1" fill="remove"/>
                                        <p:tgtEl>
                                          <p:spTgt spid="9"/>
                                        </p:tgtEl>
                                        <p:attrNameLst>
                                          <p:attrName>style.color</p:attrName>
                                        </p:attrNameLst>
                                      </p:cBhvr>
                                      <p:to>
                                        <a:schemeClr val="bg1"/>
                                      </p:to>
                                    </p:animClr>
                                    <p:animClr clrSpc="rgb" dir="cw">
                                      <p:cBhvr>
                                        <p:cTn id="17" dur="1000" autoRev="1" fill="remove"/>
                                        <p:tgtEl>
                                          <p:spTgt spid="9"/>
                                        </p:tgtEl>
                                        <p:attrNameLst>
                                          <p:attrName>fillcolor</p:attrName>
                                        </p:attrNameLst>
                                      </p:cBhvr>
                                      <p:to>
                                        <a:schemeClr val="bg1"/>
                                      </p:to>
                                    </p:animClr>
                                    <p:set>
                                      <p:cBhvr>
                                        <p:cTn id="18" dur="1000" autoRev="1" fill="remove"/>
                                        <p:tgtEl>
                                          <p:spTgt spid="9"/>
                                        </p:tgtEl>
                                        <p:attrNameLst>
                                          <p:attrName>fill.type</p:attrName>
                                        </p:attrNameLst>
                                      </p:cBhvr>
                                      <p:to>
                                        <p:strVal val="solid"/>
                                      </p:to>
                                    </p:set>
                                    <p:set>
                                      <p:cBhvr>
                                        <p:cTn id="19" dur="1000" autoRev="1" fill="remove"/>
                                        <p:tgtEl>
                                          <p:spTgt spid="9"/>
                                        </p:tgtEl>
                                        <p:attrNameLst>
                                          <p:attrName>fill.on</p:attrName>
                                        </p:attrNameLst>
                                      </p:cBhvr>
                                      <p:to>
                                        <p:strVal val="true"/>
                                      </p:to>
                                    </p:set>
                                  </p:childTnLst>
                                </p:cTn>
                              </p:par>
                              <p:par>
                                <p:cTn id="20"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21" dur="1000" autoRev="1" fill="remove"/>
                                        <p:tgtEl>
                                          <p:spTgt spid="10"/>
                                        </p:tgtEl>
                                        <p:attrNameLst>
                                          <p:attrName>style.color</p:attrName>
                                        </p:attrNameLst>
                                      </p:cBhvr>
                                      <p:to>
                                        <a:schemeClr val="bg1"/>
                                      </p:to>
                                    </p:animClr>
                                    <p:animClr clrSpc="rgb" dir="cw">
                                      <p:cBhvr>
                                        <p:cTn id="22" dur="1000" autoRev="1" fill="remove"/>
                                        <p:tgtEl>
                                          <p:spTgt spid="10"/>
                                        </p:tgtEl>
                                        <p:attrNameLst>
                                          <p:attrName>fillcolor</p:attrName>
                                        </p:attrNameLst>
                                      </p:cBhvr>
                                      <p:to>
                                        <a:schemeClr val="bg1"/>
                                      </p:to>
                                    </p:animClr>
                                    <p:set>
                                      <p:cBhvr>
                                        <p:cTn id="23" dur="1000" autoRev="1" fill="remove"/>
                                        <p:tgtEl>
                                          <p:spTgt spid="10"/>
                                        </p:tgtEl>
                                        <p:attrNameLst>
                                          <p:attrName>fill.type</p:attrName>
                                        </p:attrNameLst>
                                      </p:cBhvr>
                                      <p:to>
                                        <p:strVal val="solid"/>
                                      </p:to>
                                    </p:set>
                                    <p:set>
                                      <p:cBhvr>
                                        <p:cTn id="24" dur="1000" autoRev="1" fill="remove"/>
                                        <p:tgtEl>
                                          <p:spTgt spid="10"/>
                                        </p:tgtEl>
                                        <p:attrNameLst>
                                          <p:attrName>fill.on</p:attrName>
                                        </p:attrNameLst>
                                      </p:cBhvr>
                                      <p:to>
                                        <p:strVal val="true"/>
                                      </p:to>
                                    </p:set>
                                  </p:childTnLst>
                                </p:cTn>
                              </p:par>
                              <p:par>
                                <p:cTn id="25"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26" dur="1000" autoRev="1" fill="remove"/>
                                        <p:tgtEl>
                                          <p:spTgt spid="11"/>
                                        </p:tgtEl>
                                        <p:attrNameLst>
                                          <p:attrName>style.color</p:attrName>
                                        </p:attrNameLst>
                                      </p:cBhvr>
                                      <p:to>
                                        <a:schemeClr val="bg1"/>
                                      </p:to>
                                    </p:animClr>
                                    <p:animClr clrSpc="rgb" dir="cw">
                                      <p:cBhvr>
                                        <p:cTn id="27" dur="1000" autoRev="1" fill="remove"/>
                                        <p:tgtEl>
                                          <p:spTgt spid="11"/>
                                        </p:tgtEl>
                                        <p:attrNameLst>
                                          <p:attrName>fillcolor</p:attrName>
                                        </p:attrNameLst>
                                      </p:cBhvr>
                                      <p:to>
                                        <a:schemeClr val="bg1"/>
                                      </p:to>
                                    </p:animClr>
                                    <p:set>
                                      <p:cBhvr>
                                        <p:cTn id="28" dur="1000" autoRev="1" fill="remove"/>
                                        <p:tgtEl>
                                          <p:spTgt spid="11"/>
                                        </p:tgtEl>
                                        <p:attrNameLst>
                                          <p:attrName>fill.type</p:attrName>
                                        </p:attrNameLst>
                                      </p:cBhvr>
                                      <p:to>
                                        <p:strVal val="solid"/>
                                      </p:to>
                                    </p:set>
                                    <p:set>
                                      <p:cBhvr>
                                        <p:cTn id="29" dur="1000" autoRev="1" fill="remove"/>
                                        <p:tgtEl>
                                          <p:spTgt spid="11"/>
                                        </p:tgtEl>
                                        <p:attrNameLst>
                                          <p:attrName>fill.on</p:attrName>
                                        </p:attrNameLst>
                                      </p:cBhvr>
                                      <p:to>
                                        <p:strVal val="true"/>
                                      </p:to>
                                    </p:set>
                                  </p:childTnLst>
                                </p:cTn>
                              </p:par>
                              <p:par>
                                <p:cTn id="30"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31" dur="1000" autoRev="1" fill="remove"/>
                                        <p:tgtEl>
                                          <p:spTgt spid="12"/>
                                        </p:tgtEl>
                                        <p:attrNameLst>
                                          <p:attrName>style.color</p:attrName>
                                        </p:attrNameLst>
                                      </p:cBhvr>
                                      <p:to>
                                        <a:schemeClr val="bg1"/>
                                      </p:to>
                                    </p:animClr>
                                    <p:animClr clrSpc="rgb" dir="cw">
                                      <p:cBhvr>
                                        <p:cTn id="32" dur="1000" autoRev="1" fill="remove"/>
                                        <p:tgtEl>
                                          <p:spTgt spid="12"/>
                                        </p:tgtEl>
                                        <p:attrNameLst>
                                          <p:attrName>fillcolor</p:attrName>
                                        </p:attrNameLst>
                                      </p:cBhvr>
                                      <p:to>
                                        <a:schemeClr val="bg1"/>
                                      </p:to>
                                    </p:animClr>
                                    <p:set>
                                      <p:cBhvr>
                                        <p:cTn id="33" dur="1000" autoRev="1" fill="remove"/>
                                        <p:tgtEl>
                                          <p:spTgt spid="12"/>
                                        </p:tgtEl>
                                        <p:attrNameLst>
                                          <p:attrName>fill.type</p:attrName>
                                        </p:attrNameLst>
                                      </p:cBhvr>
                                      <p:to>
                                        <p:strVal val="solid"/>
                                      </p:to>
                                    </p:set>
                                    <p:set>
                                      <p:cBhvr>
                                        <p:cTn id="34" dur="1000" autoRev="1" fill="remove"/>
                                        <p:tgtEl>
                                          <p:spTgt spid="12"/>
                                        </p:tgtEl>
                                        <p:attrNameLst>
                                          <p:attrName>fill.on</p:attrName>
                                        </p:attrNameLst>
                                      </p:cBhvr>
                                      <p:to>
                                        <p:strVal val="true"/>
                                      </p:to>
                                    </p:set>
                                  </p:childTnLst>
                                </p:cTn>
                              </p:par>
                              <p:par>
                                <p:cTn id="35"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36" dur="1000" autoRev="1" fill="remove"/>
                                        <p:tgtEl>
                                          <p:spTgt spid="13"/>
                                        </p:tgtEl>
                                        <p:attrNameLst>
                                          <p:attrName>style.color</p:attrName>
                                        </p:attrNameLst>
                                      </p:cBhvr>
                                      <p:to>
                                        <a:schemeClr val="bg1"/>
                                      </p:to>
                                    </p:animClr>
                                    <p:animClr clrSpc="rgb" dir="cw">
                                      <p:cBhvr>
                                        <p:cTn id="37" dur="1000" autoRev="1" fill="remove"/>
                                        <p:tgtEl>
                                          <p:spTgt spid="13"/>
                                        </p:tgtEl>
                                        <p:attrNameLst>
                                          <p:attrName>fillcolor</p:attrName>
                                        </p:attrNameLst>
                                      </p:cBhvr>
                                      <p:to>
                                        <a:schemeClr val="bg1"/>
                                      </p:to>
                                    </p:animClr>
                                    <p:set>
                                      <p:cBhvr>
                                        <p:cTn id="38" dur="1000" autoRev="1" fill="remove"/>
                                        <p:tgtEl>
                                          <p:spTgt spid="13"/>
                                        </p:tgtEl>
                                        <p:attrNameLst>
                                          <p:attrName>fill.type</p:attrName>
                                        </p:attrNameLst>
                                      </p:cBhvr>
                                      <p:to>
                                        <p:strVal val="solid"/>
                                      </p:to>
                                    </p:set>
                                    <p:set>
                                      <p:cBhvr>
                                        <p:cTn id="39" dur="1000" autoRev="1" fill="remove"/>
                                        <p:tgtEl>
                                          <p:spTgt spid="13"/>
                                        </p:tgtEl>
                                        <p:attrNameLst>
                                          <p:attrName>fill.on</p:attrName>
                                        </p:attrNameLst>
                                      </p:cBhvr>
                                      <p:to>
                                        <p:strVal val="true"/>
                                      </p:to>
                                    </p:set>
                                  </p:childTnLst>
                                </p:cTn>
                              </p:par>
                              <p:par>
                                <p:cTn id="40"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41" dur="1000" autoRev="1" fill="remove"/>
                                        <p:tgtEl>
                                          <p:spTgt spid="14"/>
                                        </p:tgtEl>
                                        <p:attrNameLst>
                                          <p:attrName>style.color</p:attrName>
                                        </p:attrNameLst>
                                      </p:cBhvr>
                                      <p:to>
                                        <a:schemeClr val="bg1"/>
                                      </p:to>
                                    </p:animClr>
                                    <p:animClr clrSpc="rgb" dir="cw">
                                      <p:cBhvr>
                                        <p:cTn id="42" dur="1000" autoRev="1" fill="remove"/>
                                        <p:tgtEl>
                                          <p:spTgt spid="14"/>
                                        </p:tgtEl>
                                        <p:attrNameLst>
                                          <p:attrName>fillcolor</p:attrName>
                                        </p:attrNameLst>
                                      </p:cBhvr>
                                      <p:to>
                                        <a:schemeClr val="bg1"/>
                                      </p:to>
                                    </p:animClr>
                                    <p:set>
                                      <p:cBhvr>
                                        <p:cTn id="43" dur="1000" autoRev="1" fill="remove"/>
                                        <p:tgtEl>
                                          <p:spTgt spid="14"/>
                                        </p:tgtEl>
                                        <p:attrNameLst>
                                          <p:attrName>fill.type</p:attrName>
                                        </p:attrNameLst>
                                      </p:cBhvr>
                                      <p:to>
                                        <p:strVal val="solid"/>
                                      </p:to>
                                    </p:set>
                                    <p:set>
                                      <p:cBhvr>
                                        <p:cTn id="44" dur="1000" autoRev="1" fill="remove"/>
                                        <p:tgtEl>
                                          <p:spTgt spid="14"/>
                                        </p:tgtEl>
                                        <p:attrNameLst>
                                          <p:attrName>fill.on</p:attrName>
                                        </p:attrNameLst>
                                      </p:cBhvr>
                                      <p:to>
                                        <p:strVal val="true"/>
                                      </p:to>
                                    </p:set>
                                  </p:childTnLst>
                                </p:cTn>
                              </p:par>
                              <p:par>
                                <p:cTn id="45"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46" dur="1000" autoRev="1" fill="remove"/>
                                        <p:tgtEl>
                                          <p:spTgt spid="18"/>
                                        </p:tgtEl>
                                        <p:attrNameLst>
                                          <p:attrName>style.color</p:attrName>
                                        </p:attrNameLst>
                                      </p:cBhvr>
                                      <p:to>
                                        <a:schemeClr val="bg1"/>
                                      </p:to>
                                    </p:animClr>
                                    <p:animClr clrSpc="rgb" dir="cw">
                                      <p:cBhvr>
                                        <p:cTn id="47" dur="1000" autoRev="1" fill="remove"/>
                                        <p:tgtEl>
                                          <p:spTgt spid="18"/>
                                        </p:tgtEl>
                                        <p:attrNameLst>
                                          <p:attrName>fillcolor</p:attrName>
                                        </p:attrNameLst>
                                      </p:cBhvr>
                                      <p:to>
                                        <a:schemeClr val="bg1"/>
                                      </p:to>
                                    </p:animClr>
                                    <p:set>
                                      <p:cBhvr>
                                        <p:cTn id="48" dur="1000" autoRev="1" fill="remove"/>
                                        <p:tgtEl>
                                          <p:spTgt spid="18"/>
                                        </p:tgtEl>
                                        <p:attrNameLst>
                                          <p:attrName>fill.type</p:attrName>
                                        </p:attrNameLst>
                                      </p:cBhvr>
                                      <p:to>
                                        <p:strVal val="solid"/>
                                      </p:to>
                                    </p:set>
                                    <p:set>
                                      <p:cBhvr>
                                        <p:cTn id="49" dur="1000" autoRev="1" fill="remove"/>
                                        <p:tgtEl>
                                          <p:spTgt spid="18"/>
                                        </p:tgtEl>
                                        <p:attrNameLst>
                                          <p:attrName>fill.on</p:attrName>
                                        </p:attrNameLst>
                                      </p:cBhvr>
                                      <p:to>
                                        <p:strVal val="true"/>
                                      </p:to>
                                    </p:set>
                                  </p:childTnLst>
                                </p:cTn>
                              </p:par>
                              <p:par>
                                <p:cTn id="50"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51" dur="1000" autoRev="1" fill="remove"/>
                                        <p:tgtEl>
                                          <p:spTgt spid="19"/>
                                        </p:tgtEl>
                                        <p:attrNameLst>
                                          <p:attrName>style.color</p:attrName>
                                        </p:attrNameLst>
                                      </p:cBhvr>
                                      <p:to>
                                        <a:schemeClr val="bg1"/>
                                      </p:to>
                                    </p:animClr>
                                    <p:animClr clrSpc="rgb" dir="cw">
                                      <p:cBhvr>
                                        <p:cTn id="52" dur="1000" autoRev="1" fill="remove"/>
                                        <p:tgtEl>
                                          <p:spTgt spid="19"/>
                                        </p:tgtEl>
                                        <p:attrNameLst>
                                          <p:attrName>fillcolor</p:attrName>
                                        </p:attrNameLst>
                                      </p:cBhvr>
                                      <p:to>
                                        <a:schemeClr val="bg1"/>
                                      </p:to>
                                    </p:animClr>
                                    <p:set>
                                      <p:cBhvr>
                                        <p:cTn id="53" dur="1000" autoRev="1" fill="remove"/>
                                        <p:tgtEl>
                                          <p:spTgt spid="19"/>
                                        </p:tgtEl>
                                        <p:attrNameLst>
                                          <p:attrName>fill.type</p:attrName>
                                        </p:attrNameLst>
                                      </p:cBhvr>
                                      <p:to>
                                        <p:strVal val="solid"/>
                                      </p:to>
                                    </p:set>
                                    <p:set>
                                      <p:cBhvr>
                                        <p:cTn id="54" dur="1000" autoRev="1" fill="remove"/>
                                        <p:tgtEl>
                                          <p:spTgt spid="1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93515C-343C-42AC-B1DB-29E1CD10CEE9}"/>
              </a:ext>
            </a:extLst>
          </p:cNvPr>
          <p:cNvSpPr>
            <a:spLocks noGrp="1"/>
          </p:cNvSpPr>
          <p:nvPr>
            <p:ph idx="1"/>
          </p:nvPr>
        </p:nvSpPr>
        <p:spPr>
          <a:xfrm>
            <a:off x="838200" y="1690688"/>
            <a:ext cx="10515600" cy="3878263"/>
          </a:xfrm>
        </p:spPr>
        <p:txBody>
          <a:bodyPr>
            <a:normAutofit lnSpcReduction="10000"/>
          </a:bodyPr>
          <a:lstStyle/>
          <a:p>
            <a:pPr marL="0" lvl="0" indent="0">
              <a:buNone/>
            </a:pPr>
            <a:r>
              <a:rPr lang="en-US" dirty="0"/>
              <a:t>The following are the major resources required:</a:t>
            </a:r>
          </a:p>
          <a:p>
            <a:pPr marL="0" lvl="0" indent="0">
              <a:buNone/>
            </a:pPr>
            <a:endParaRPr lang="en-US" dirty="0"/>
          </a:p>
          <a:p>
            <a:pPr lvl="0"/>
            <a:r>
              <a:rPr lang="en-US" dirty="0"/>
              <a:t>Micro controller</a:t>
            </a:r>
          </a:p>
          <a:p>
            <a:pPr lvl="0"/>
            <a:r>
              <a:rPr lang="en-US" dirty="0"/>
              <a:t>Solar Panel</a:t>
            </a:r>
          </a:p>
          <a:p>
            <a:pPr lvl="0"/>
            <a:r>
              <a:rPr lang="en-US" dirty="0"/>
              <a:t>GSM/Wi-Fi Module</a:t>
            </a:r>
          </a:p>
          <a:p>
            <a:pPr lvl="0"/>
            <a:r>
              <a:rPr lang="en-US" dirty="0"/>
              <a:t>Servo Mortar</a:t>
            </a:r>
          </a:p>
          <a:p>
            <a:pPr lvl="0"/>
            <a:r>
              <a:rPr lang="en-US" dirty="0"/>
              <a:t>Software – Hardware interfacing Protocols</a:t>
            </a:r>
          </a:p>
          <a:p>
            <a:pPr lvl="0"/>
            <a:r>
              <a:rPr lang="en-US" dirty="0"/>
              <a:t>Voltage and Current Sensors</a:t>
            </a:r>
          </a:p>
          <a:p>
            <a:pPr lvl="0"/>
            <a:endParaRPr lang="en-US" dirty="0"/>
          </a:p>
          <a:p>
            <a:pPr marL="0" indent="0" algn="ctr">
              <a:lnSpc>
                <a:spcPct val="150000"/>
              </a:lnSpc>
              <a:buNone/>
            </a:pPr>
            <a:endParaRPr lang="en-US" dirty="0"/>
          </a:p>
          <a:p>
            <a:pPr marL="0" indent="0" algn="ctr">
              <a:lnSpc>
                <a:spcPct val="150000"/>
              </a:lnSpc>
              <a:buNone/>
            </a:pPr>
            <a:endParaRPr lang="en-US" dirty="0"/>
          </a:p>
          <a:p>
            <a:pPr marL="0" indent="0" algn="ctr">
              <a:lnSpc>
                <a:spcPct val="150000"/>
              </a:lnSpc>
              <a:buNone/>
            </a:pPr>
            <a:endParaRPr lang="en-US" dirty="0"/>
          </a:p>
          <a:p>
            <a:pPr marL="0" indent="0" algn="ctr">
              <a:lnSpc>
                <a:spcPct val="150000"/>
              </a:lnSpc>
              <a:buNone/>
            </a:pPr>
            <a:endParaRPr lang="en-US" dirty="0"/>
          </a:p>
          <a:p>
            <a:pPr>
              <a:lnSpc>
                <a:spcPct val="100000"/>
              </a:lnSpc>
            </a:pPr>
            <a:endParaRPr lang="en-US" dirty="0"/>
          </a:p>
        </p:txBody>
      </p:sp>
      <p:sp>
        <p:nvSpPr>
          <p:cNvPr id="4" name="Title 1">
            <a:extLst>
              <a:ext uri="{FF2B5EF4-FFF2-40B4-BE49-F238E27FC236}">
                <a16:creationId xmlns:a16="http://schemas.microsoft.com/office/drawing/2014/main" id="{25218EAD-B26B-4AB5-8822-08ECC5EFDC24}"/>
              </a:ext>
            </a:extLst>
          </p:cNvPr>
          <p:cNvSpPr txBox="1">
            <a:spLocks/>
          </p:cNvSpPr>
          <p:nvPr/>
        </p:nvSpPr>
        <p:spPr>
          <a:xfrm>
            <a:off x="1" y="1"/>
            <a:ext cx="3108959" cy="562707"/>
          </a:xfrm>
          <a:prstGeom prst="rect">
            <a:avLst/>
          </a:prstGeom>
          <a:solidFill>
            <a:srgbClr val="00B05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spcBef>
                <a:spcPts val="0"/>
              </a:spcBef>
              <a:defRPr/>
            </a:pPr>
            <a:r>
              <a:rPr lang="en-US" sz="2400" b="1" dirty="0">
                <a:solidFill>
                  <a:schemeClr val="bg1"/>
                </a:solidFill>
              </a:rPr>
              <a:t>Resources Required</a:t>
            </a:r>
            <a:endParaRPr lang="en-US" sz="2400" b="1" baseline="-25000" dirty="0">
              <a:solidFill>
                <a:schemeClr val="bg1"/>
              </a:solidFill>
              <a:latin typeface="Calibri" panose="020F0502020204030204"/>
            </a:endParaRPr>
          </a:p>
        </p:txBody>
      </p:sp>
      <p:pic>
        <p:nvPicPr>
          <p:cNvPr id="5" name="Picture 4">
            <a:extLst>
              <a:ext uri="{FF2B5EF4-FFF2-40B4-BE49-F238E27FC236}">
                <a16:creationId xmlns:a16="http://schemas.microsoft.com/office/drawing/2014/main" id="{EBF55746-DBFA-4CD3-8C63-0C5028450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2725" y="230188"/>
            <a:ext cx="1242149" cy="1294940"/>
          </a:xfrm>
          <a:prstGeom prst="rect">
            <a:avLst/>
          </a:prstGeom>
        </p:spPr>
      </p:pic>
      <p:sp>
        <p:nvSpPr>
          <p:cNvPr id="6" name="Rectangle 5">
            <a:extLst>
              <a:ext uri="{FF2B5EF4-FFF2-40B4-BE49-F238E27FC236}">
                <a16:creationId xmlns:a16="http://schemas.microsoft.com/office/drawing/2014/main" id="{7AC563EC-5523-4055-85EE-B71C6E1F86C3}"/>
              </a:ext>
            </a:extLst>
          </p:cNvPr>
          <p:cNvSpPr/>
          <p:nvPr/>
        </p:nvSpPr>
        <p:spPr>
          <a:xfrm>
            <a:off x="11235397" y="6562579"/>
            <a:ext cx="956603" cy="309489"/>
          </a:xfrm>
          <a:prstGeom prst="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95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9E935-EB79-4FAC-8C34-F19C7150E33F}"/>
              </a:ext>
            </a:extLst>
          </p:cNvPr>
          <p:cNvSpPr>
            <a:spLocks noGrp="1"/>
          </p:cNvSpPr>
          <p:nvPr>
            <p:ph type="title"/>
          </p:nvPr>
        </p:nvSpPr>
        <p:spPr>
          <a:xfrm>
            <a:off x="0" y="2934359"/>
            <a:ext cx="4121834" cy="989281"/>
          </a:xfrm>
          <a:solidFill>
            <a:srgbClr val="00B0F0"/>
          </a:solidFill>
        </p:spPr>
        <p:txBody>
          <a:bodyPr/>
          <a:lstStyle/>
          <a:p>
            <a:r>
              <a:rPr lang="en-US" dirty="0">
                <a:solidFill>
                  <a:schemeClr val="bg1"/>
                </a:solidFill>
              </a:rPr>
              <a:t>Introduction</a:t>
            </a:r>
          </a:p>
        </p:txBody>
      </p:sp>
      <p:pic>
        <p:nvPicPr>
          <p:cNvPr id="9" name="Picture 8">
            <a:extLst>
              <a:ext uri="{FF2B5EF4-FFF2-40B4-BE49-F238E27FC236}">
                <a16:creationId xmlns:a16="http://schemas.microsoft.com/office/drawing/2014/main" id="{63F3F962-44DD-4AFC-94C6-7CCD6A6523A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4737287" y="1565221"/>
            <a:ext cx="4716203" cy="2463118"/>
          </a:xfrm>
          <a:prstGeom prst="rect">
            <a:avLst/>
          </a:prstGeom>
        </p:spPr>
      </p:pic>
      <p:pic>
        <p:nvPicPr>
          <p:cNvPr id="11" name="Picture 10">
            <a:extLst>
              <a:ext uri="{FF2B5EF4-FFF2-40B4-BE49-F238E27FC236}">
                <a16:creationId xmlns:a16="http://schemas.microsoft.com/office/drawing/2014/main" id="{338D7024-BFDC-442D-ABA1-A788CD6D47EA}"/>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9633151" y="181898"/>
            <a:ext cx="2358102" cy="1231559"/>
          </a:xfrm>
          <a:prstGeom prst="rect">
            <a:avLst/>
          </a:prstGeom>
        </p:spPr>
      </p:pic>
      <p:pic>
        <p:nvPicPr>
          <p:cNvPr id="12" name="Picture 11">
            <a:extLst>
              <a:ext uri="{FF2B5EF4-FFF2-40B4-BE49-F238E27FC236}">
                <a16:creationId xmlns:a16="http://schemas.microsoft.com/office/drawing/2014/main" id="{9F183AD0-C608-4827-B1E2-BC176CC434B9}"/>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8469915" y="4901227"/>
            <a:ext cx="3398402" cy="1774874"/>
          </a:xfrm>
          <a:prstGeom prst="rect">
            <a:avLst/>
          </a:prstGeom>
        </p:spPr>
      </p:pic>
      <p:pic>
        <p:nvPicPr>
          <p:cNvPr id="13" name="Picture 12">
            <a:extLst>
              <a:ext uri="{FF2B5EF4-FFF2-40B4-BE49-F238E27FC236}">
                <a16:creationId xmlns:a16="http://schemas.microsoft.com/office/drawing/2014/main" id="{2CD819EF-85B6-4B0C-B08B-3E459EBBDBFF}"/>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1242149" y="4901227"/>
            <a:ext cx="2590611" cy="1352991"/>
          </a:xfrm>
          <a:prstGeom prst="rect">
            <a:avLst/>
          </a:prstGeom>
        </p:spPr>
      </p:pic>
      <p:pic>
        <p:nvPicPr>
          <p:cNvPr id="15" name="Picture 14">
            <a:extLst>
              <a:ext uri="{FF2B5EF4-FFF2-40B4-BE49-F238E27FC236}">
                <a16:creationId xmlns:a16="http://schemas.microsoft.com/office/drawing/2014/main" id="{1862A912-5962-4651-B8B4-505A253677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9161"/>
            <a:ext cx="1242149" cy="1294940"/>
          </a:xfrm>
          <a:prstGeom prst="rect">
            <a:avLst/>
          </a:prstGeom>
        </p:spPr>
      </p:pic>
    </p:spTree>
    <p:extLst>
      <p:ext uri="{BB962C8B-B14F-4D97-AF65-F5344CB8AC3E}">
        <p14:creationId xmlns:p14="http://schemas.microsoft.com/office/powerpoint/2010/main" val="4143172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9839CA1-1B39-4EAB-A143-9F46DAAFF222}"/>
              </a:ext>
            </a:extLst>
          </p:cNvPr>
          <p:cNvSpPr txBox="1">
            <a:spLocks/>
          </p:cNvSpPr>
          <p:nvPr/>
        </p:nvSpPr>
        <p:spPr>
          <a:xfrm>
            <a:off x="-1" y="2934359"/>
            <a:ext cx="5162844" cy="989281"/>
          </a:xfrm>
          <a:prstGeom prst="rect">
            <a:avLst/>
          </a:prstGeom>
          <a:solidFill>
            <a:srgbClr val="00B0F0"/>
          </a:solidFill>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100" dirty="0">
                <a:solidFill>
                  <a:schemeClr val="bg1"/>
                </a:solidFill>
              </a:rPr>
              <a:t>Methodology</a:t>
            </a:r>
          </a:p>
        </p:txBody>
      </p:sp>
      <p:pic>
        <p:nvPicPr>
          <p:cNvPr id="5" name="Picture 4">
            <a:extLst>
              <a:ext uri="{FF2B5EF4-FFF2-40B4-BE49-F238E27FC236}">
                <a16:creationId xmlns:a16="http://schemas.microsoft.com/office/drawing/2014/main" id="{18DACE08-3F1C-4781-A12D-E4AB7A45E9D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6095999" y="1702800"/>
            <a:ext cx="4716203" cy="2463118"/>
          </a:xfrm>
          <a:prstGeom prst="rect">
            <a:avLst/>
          </a:prstGeom>
        </p:spPr>
      </p:pic>
      <p:pic>
        <p:nvPicPr>
          <p:cNvPr id="6" name="Picture 5">
            <a:extLst>
              <a:ext uri="{FF2B5EF4-FFF2-40B4-BE49-F238E27FC236}">
                <a16:creationId xmlns:a16="http://schemas.microsoft.com/office/drawing/2014/main" id="{C6C177ED-F568-4AFC-BE9A-ABF736C7DA4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9633151" y="181898"/>
            <a:ext cx="2358102" cy="1231559"/>
          </a:xfrm>
          <a:prstGeom prst="rect">
            <a:avLst/>
          </a:prstGeom>
        </p:spPr>
      </p:pic>
      <p:pic>
        <p:nvPicPr>
          <p:cNvPr id="7" name="Picture 6">
            <a:extLst>
              <a:ext uri="{FF2B5EF4-FFF2-40B4-BE49-F238E27FC236}">
                <a16:creationId xmlns:a16="http://schemas.microsoft.com/office/drawing/2014/main" id="{17C17024-BF10-4C01-82BA-BEB9E50BB7F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8469915" y="4901227"/>
            <a:ext cx="3398402" cy="1774874"/>
          </a:xfrm>
          <a:prstGeom prst="rect">
            <a:avLst/>
          </a:prstGeom>
        </p:spPr>
      </p:pic>
      <p:pic>
        <p:nvPicPr>
          <p:cNvPr id="8" name="Picture 7">
            <a:extLst>
              <a:ext uri="{FF2B5EF4-FFF2-40B4-BE49-F238E27FC236}">
                <a16:creationId xmlns:a16="http://schemas.microsoft.com/office/drawing/2014/main" id="{BEACA601-3CAF-4BA7-9EED-F13DD61AA44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1242149" y="4901227"/>
            <a:ext cx="2590611" cy="1352991"/>
          </a:xfrm>
          <a:prstGeom prst="rect">
            <a:avLst/>
          </a:prstGeom>
        </p:spPr>
      </p:pic>
      <p:pic>
        <p:nvPicPr>
          <p:cNvPr id="9" name="Picture 8">
            <a:extLst>
              <a:ext uri="{FF2B5EF4-FFF2-40B4-BE49-F238E27FC236}">
                <a16:creationId xmlns:a16="http://schemas.microsoft.com/office/drawing/2014/main" id="{E1FD31A7-78E1-4FBA-9DCC-E76D7BB09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9161"/>
            <a:ext cx="1242149" cy="1294940"/>
          </a:xfrm>
          <a:prstGeom prst="rect">
            <a:avLst/>
          </a:prstGeom>
        </p:spPr>
      </p:pic>
    </p:spTree>
    <p:extLst>
      <p:ext uri="{BB962C8B-B14F-4D97-AF65-F5344CB8AC3E}">
        <p14:creationId xmlns:p14="http://schemas.microsoft.com/office/powerpoint/2010/main" val="3470164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04DD70D-75DA-4333-A526-BABA906CD2C7}"/>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3082" y="1289721"/>
            <a:ext cx="5141010" cy="4882480"/>
          </a:xfrm>
          <a:prstGeom prst="rect">
            <a:avLst/>
          </a:prstGeom>
          <a:noFill/>
          <a:ln>
            <a:noFill/>
          </a:ln>
        </p:spPr>
      </p:pic>
      <p:sp>
        <p:nvSpPr>
          <p:cNvPr id="5" name="Rectangle 4">
            <a:extLst>
              <a:ext uri="{FF2B5EF4-FFF2-40B4-BE49-F238E27FC236}">
                <a16:creationId xmlns:a16="http://schemas.microsoft.com/office/drawing/2014/main" id="{51F6687A-574E-4D60-926C-0820ED8D222D}"/>
              </a:ext>
            </a:extLst>
          </p:cNvPr>
          <p:cNvSpPr/>
          <p:nvPr/>
        </p:nvSpPr>
        <p:spPr>
          <a:xfrm>
            <a:off x="6379909" y="1525128"/>
            <a:ext cx="5389009" cy="4519442"/>
          </a:xfrm>
          <a:prstGeom prst="rect">
            <a:avLst/>
          </a:prstGeom>
          <a:ln>
            <a:solidFill>
              <a:schemeClr val="bg1">
                <a:lumMod val="65000"/>
              </a:schemeClr>
            </a:solidFill>
          </a:ln>
          <a:effectLst>
            <a:outerShdw blurRad="63500" sx="102000" sy="102000" algn="ctr" rotWithShape="0">
              <a:prstClr val="black">
                <a:alpha val="40000"/>
              </a:prstClr>
            </a:outerShdw>
          </a:effectLst>
        </p:spPr>
        <p:txBody>
          <a:bodyPr wrap="square" lIns="365760" rIns="365760">
            <a:spAutoFit/>
          </a:bodyPr>
          <a:lstStyle/>
          <a:p>
            <a:pPr marR="27305" lvl="0" algn="just">
              <a:lnSpc>
                <a:spcPct val="200000"/>
              </a:lnSpc>
              <a:spcBef>
                <a:spcPts val="0"/>
              </a:spcBef>
              <a:spcAft>
                <a:spcPts val="720"/>
              </a:spcAft>
              <a:buSzPts val="1000"/>
              <a:tabLst>
                <a:tab pos="463550" algn="l"/>
              </a:tabLst>
            </a:pPr>
            <a:r>
              <a:rPr lang="en-US" sz="2400" b="1" dirty="0">
                <a:solidFill>
                  <a:srgbClr val="000000"/>
                </a:solidFill>
                <a:latin typeface="Calibri Light" panose="020F0302020204030204" pitchFamily="34" charset="0"/>
                <a:ea typeface="Times New Roman" panose="02020603050405020304" pitchFamily="18" charset="0"/>
              </a:rPr>
              <a:t>Reasons for this Methodology </a:t>
            </a:r>
          </a:p>
          <a:p>
            <a:pPr marL="342900" marR="27305" lvl="0" indent="-342900" algn="just">
              <a:lnSpc>
                <a:spcPct val="150000"/>
              </a:lnSpc>
              <a:spcBef>
                <a:spcPts val="0"/>
              </a:spcBef>
              <a:spcAft>
                <a:spcPts val="720"/>
              </a:spcAft>
              <a:buSzPct val="70000"/>
              <a:buBlip>
                <a:blip r:embed="rId3"/>
              </a:buBlip>
              <a:tabLst>
                <a:tab pos="463550" algn="l"/>
              </a:tabLst>
            </a:pPr>
            <a:r>
              <a:rPr lang="en-US" sz="2400" dirty="0">
                <a:solidFill>
                  <a:srgbClr val="000000"/>
                </a:solidFill>
                <a:latin typeface="Calibri Light" panose="020F0302020204030204" pitchFamily="34" charset="0"/>
                <a:ea typeface="Times New Roman" panose="02020603050405020304" pitchFamily="18" charset="0"/>
              </a:rPr>
              <a:t>Need for iterations</a:t>
            </a:r>
          </a:p>
          <a:p>
            <a:pPr marL="342900" marR="27305" lvl="0" indent="-342900" algn="just">
              <a:lnSpc>
                <a:spcPct val="150000"/>
              </a:lnSpc>
              <a:spcBef>
                <a:spcPts val="0"/>
              </a:spcBef>
              <a:spcAft>
                <a:spcPts val="720"/>
              </a:spcAft>
              <a:buSzPts val="1000"/>
              <a:buBlip>
                <a:blip r:embed="rId3"/>
              </a:buBlip>
              <a:tabLst>
                <a:tab pos="463550" algn="l"/>
              </a:tabLst>
            </a:pPr>
            <a:r>
              <a:rPr lang="en-US" sz="2400" dirty="0">
                <a:solidFill>
                  <a:srgbClr val="000000"/>
                </a:solidFill>
                <a:latin typeface="Calibri Light" panose="020F0302020204030204" pitchFamily="34" charset="0"/>
                <a:ea typeface="Times New Roman" panose="02020603050405020304" pitchFamily="18" charset="0"/>
              </a:rPr>
              <a:t>Need to take in clients views</a:t>
            </a:r>
          </a:p>
          <a:p>
            <a:pPr marL="342900" marR="27305" lvl="0" indent="-342900" algn="just">
              <a:lnSpc>
                <a:spcPct val="150000"/>
              </a:lnSpc>
              <a:spcBef>
                <a:spcPts val="0"/>
              </a:spcBef>
              <a:spcAft>
                <a:spcPts val="720"/>
              </a:spcAft>
              <a:buSzPts val="1000"/>
              <a:buBlip>
                <a:blip r:embed="rId3"/>
              </a:buBlip>
              <a:tabLst>
                <a:tab pos="463550" algn="l"/>
              </a:tabLst>
            </a:pPr>
            <a:r>
              <a:rPr lang="en-US" sz="2400" dirty="0">
                <a:solidFill>
                  <a:srgbClr val="000000"/>
                </a:solidFill>
                <a:latin typeface="Calibri Light" panose="020F0302020204030204" pitchFamily="34" charset="0"/>
                <a:ea typeface="Times New Roman" panose="02020603050405020304" pitchFamily="18" charset="0"/>
              </a:rPr>
              <a:t>The project is a medium to high-risk project.</a:t>
            </a:r>
          </a:p>
          <a:p>
            <a:pPr marL="342900" marR="27305" lvl="0" indent="-342900" algn="just">
              <a:lnSpc>
                <a:spcPct val="150000"/>
              </a:lnSpc>
              <a:spcBef>
                <a:spcPts val="0"/>
              </a:spcBef>
              <a:spcAft>
                <a:spcPts val="720"/>
              </a:spcAft>
              <a:buSzPts val="1000"/>
              <a:buBlip>
                <a:blip r:embed="rId3"/>
              </a:buBlip>
              <a:tabLst>
                <a:tab pos="463550" algn="l"/>
              </a:tabLst>
            </a:pPr>
            <a:r>
              <a:rPr lang="en-US" sz="2400" dirty="0">
                <a:solidFill>
                  <a:srgbClr val="000000"/>
                </a:solidFill>
                <a:latin typeface="Calibri Light" panose="020F0302020204030204" pitchFamily="34" charset="0"/>
                <a:ea typeface="Times New Roman" panose="02020603050405020304" pitchFamily="18" charset="0"/>
              </a:rPr>
              <a:t>Long term in nature</a:t>
            </a:r>
          </a:p>
          <a:p>
            <a:pPr marL="342900" marR="27305" lvl="0" indent="-342900" algn="just">
              <a:lnSpc>
                <a:spcPct val="200000"/>
              </a:lnSpc>
              <a:spcBef>
                <a:spcPts val="0"/>
              </a:spcBef>
              <a:spcAft>
                <a:spcPts val="720"/>
              </a:spcAft>
              <a:buSzPts val="1000"/>
              <a:buFont typeface="+mj-lt"/>
              <a:buAutoNum type="alphaLcParenR"/>
              <a:tabLst>
                <a:tab pos="463550" algn="l"/>
              </a:tabLst>
            </a:pPr>
            <a:endParaRPr lang="en-US" dirty="0">
              <a:latin typeface="Times New Roman" panose="02020603050405020304" pitchFamily="18" charset="0"/>
              <a:ea typeface="Times New Roman" panose="02020603050405020304" pitchFamily="18" charset="0"/>
            </a:endParaRPr>
          </a:p>
        </p:txBody>
      </p:sp>
      <p:sp>
        <p:nvSpPr>
          <p:cNvPr id="6" name="Title 1">
            <a:extLst>
              <a:ext uri="{FF2B5EF4-FFF2-40B4-BE49-F238E27FC236}">
                <a16:creationId xmlns:a16="http://schemas.microsoft.com/office/drawing/2014/main" id="{F40B69F2-A76C-494C-8579-4BE02673ABC1}"/>
              </a:ext>
            </a:extLst>
          </p:cNvPr>
          <p:cNvSpPr txBox="1">
            <a:spLocks/>
          </p:cNvSpPr>
          <p:nvPr/>
        </p:nvSpPr>
        <p:spPr>
          <a:xfrm>
            <a:off x="1" y="1"/>
            <a:ext cx="4503760" cy="562707"/>
          </a:xfrm>
          <a:prstGeom prst="rect">
            <a:avLst/>
          </a:prstGeom>
          <a:solidFill>
            <a:srgbClr val="00B05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lvl="0" indent="-342900" algn="ctr">
              <a:lnSpc>
                <a:spcPct val="100000"/>
              </a:lnSpc>
              <a:spcBef>
                <a:spcPts val="0"/>
              </a:spcBef>
              <a:buBlip>
                <a:blip r:embed="rId3"/>
              </a:buBlip>
              <a:defRPr/>
            </a:pPr>
            <a:r>
              <a:rPr lang="en-US" sz="2400" b="1" dirty="0">
                <a:solidFill>
                  <a:schemeClr val="bg1"/>
                </a:solidFill>
              </a:rPr>
              <a:t>Spiral Model of Development</a:t>
            </a:r>
            <a:endParaRPr lang="en-US" sz="2400" b="1" baseline="-25000" dirty="0">
              <a:solidFill>
                <a:schemeClr val="bg1"/>
              </a:solidFill>
              <a:latin typeface="Calibri" panose="020F0502020204030204"/>
            </a:endParaRPr>
          </a:p>
        </p:txBody>
      </p:sp>
      <p:pic>
        <p:nvPicPr>
          <p:cNvPr id="7" name="Picture 6">
            <a:extLst>
              <a:ext uri="{FF2B5EF4-FFF2-40B4-BE49-F238E27FC236}">
                <a16:creationId xmlns:a16="http://schemas.microsoft.com/office/drawing/2014/main" id="{A52912B6-8C9B-4651-A605-EAB71A41F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8548" y="0"/>
            <a:ext cx="1242149" cy="1294940"/>
          </a:xfrm>
          <a:prstGeom prst="rect">
            <a:avLst/>
          </a:prstGeom>
        </p:spPr>
      </p:pic>
      <p:sp>
        <p:nvSpPr>
          <p:cNvPr id="8" name="Rectangle 7">
            <a:extLst>
              <a:ext uri="{FF2B5EF4-FFF2-40B4-BE49-F238E27FC236}">
                <a16:creationId xmlns:a16="http://schemas.microsoft.com/office/drawing/2014/main" id="{1EA8AC43-753D-49DF-903F-335D05F9CB69}"/>
              </a:ext>
            </a:extLst>
          </p:cNvPr>
          <p:cNvSpPr/>
          <p:nvPr/>
        </p:nvSpPr>
        <p:spPr>
          <a:xfrm>
            <a:off x="11235397" y="6562579"/>
            <a:ext cx="956603" cy="309489"/>
          </a:xfrm>
          <a:prstGeom prst="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311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AD2B2B-B378-496B-891F-7B76EDB4AD14}"/>
              </a:ext>
            </a:extLst>
          </p:cNvPr>
          <p:cNvSpPr txBox="1">
            <a:spLocks/>
          </p:cNvSpPr>
          <p:nvPr/>
        </p:nvSpPr>
        <p:spPr>
          <a:xfrm>
            <a:off x="-1" y="2934359"/>
            <a:ext cx="5162844" cy="989281"/>
          </a:xfrm>
          <a:prstGeom prst="rect">
            <a:avLst/>
          </a:prstGeom>
          <a:solidFill>
            <a:srgbClr val="00B0F0"/>
          </a:solidFill>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100" dirty="0">
                <a:solidFill>
                  <a:schemeClr val="bg1"/>
                </a:solidFill>
              </a:rPr>
              <a:t>Schedule and Budget</a:t>
            </a:r>
          </a:p>
        </p:txBody>
      </p:sp>
      <p:pic>
        <p:nvPicPr>
          <p:cNvPr id="7" name="Picture 6">
            <a:extLst>
              <a:ext uri="{FF2B5EF4-FFF2-40B4-BE49-F238E27FC236}">
                <a16:creationId xmlns:a16="http://schemas.microsoft.com/office/drawing/2014/main" id="{E481F2A5-B88D-43B2-BDA7-2C0C84884A8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6095999" y="1702800"/>
            <a:ext cx="4716203" cy="2463118"/>
          </a:xfrm>
          <a:prstGeom prst="rect">
            <a:avLst/>
          </a:prstGeom>
        </p:spPr>
      </p:pic>
      <p:pic>
        <p:nvPicPr>
          <p:cNvPr id="8" name="Picture 7">
            <a:extLst>
              <a:ext uri="{FF2B5EF4-FFF2-40B4-BE49-F238E27FC236}">
                <a16:creationId xmlns:a16="http://schemas.microsoft.com/office/drawing/2014/main" id="{DD6205D1-9BEC-48CC-B890-F38794D8E3E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9633151" y="181898"/>
            <a:ext cx="2358102" cy="1231559"/>
          </a:xfrm>
          <a:prstGeom prst="rect">
            <a:avLst/>
          </a:prstGeom>
        </p:spPr>
      </p:pic>
      <p:pic>
        <p:nvPicPr>
          <p:cNvPr id="9" name="Picture 8">
            <a:extLst>
              <a:ext uri="{FF2B5EF4-FFF2-40B4-BE49-F238E27FC236}">
                <a16:creationId xmlns:a16="http://schemas.microsoft.com/office/drawing/2014/main" id="{0B09C3B4-1CDE-41AA-B3BE-32536DD9494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8469915" y="4901227"/>
            <a:ext cx="3398402" cy="1774874"/>
          </a:xfrm>
          <a:prstGeom prst="rect">
            <a:avLst/>
          </a:prstGeom>
        </p:spPr>
      </p:pic>
      <p:pic>
        <p:nvPicPr>
          <p:cNvPr id="10" name="Picture 9">
            <a:extLst>
              <a:ext uri="{FF2B5EF4-FFF2-40B4-BE49-F238E27FC236}">
                <a16:creationId xmlns:a16="http://schemas.microsoft.com/office/drawing/2014/main" id="{48A989B2-1723-439D-90B9-FC9DF000D72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1242149" y="4901227"/>
            <a:ext cx="2590611" cy="1352991"/>
          </a:xfrm>
          <a:prstGeom prst="rect">
            <a:avLst/>
          </a:prstGeom>
        </p:spPr>
      </p:pic>
      <p:pic>
        <p:nvPicPr>
          <p:cNvPr id="11" name="Picture 10">
            <a:extLst>
              <a:ext uri="{FF2B5EF4-FFF2-40B4-BE49-F238E27FC236}">
                <a16:creationId xmlns:a16="http://schemas.microsoft.com/office/drawing/2014/main" id="{0791999A-E60C-4861-AC41-FBE2BCB7E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9161"/>
            <a:ext cx="1242149" cy="1294940"/>
          </a:xfrm>
          <a:prstGeom prst="rect">
            <a:avLst/>
          </a:prstGeom>
        </p:spPr>
      </p:pic>
    </p:spTree>
    <p:extLst>
      <p:ext uri="{BB962C8B-B14F-4D97-AF65-F5344CB8AC3E}">
        <p14:creationId xmlns:p14="http://schemas.microsoft.com/office/powerpoint/2010/main" val="1152114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4E5EE42-3AC8-41C9-B33D-14042396F4AF}"/>
              </a:ext>
            </a:extLst>
          </p:cNvPr>
          <p:cNvGraphicFramePr>
            <a:graphicFrameLocks noGrp="1"/>
          </p:cNvGraphicFramePr>
          <p:nvPr>
            <p:extLst>
              <p:ext uri="{D42A27DB-BD31-4B8C-83A1-F6EECF244321}">
                <p14:modId xmlns:p14="http://schemas.microsoft.com/office/powerpoint/2010/main" val="522614774"/>
              </p:ext>
            </p:extLst>
          </p:nvPr>
        </p:nvGraphicFramePr>
        <p:xfrm>
          <a:off x="140676" y="131190"/>
          <a:ext cx="11910648" cy="6595620"/>
        </p:xfrm>
        <a:graphic>
          <a:graphicData uri="http://schemas.openxmlformats.org/drawingml/2006/table">
            <a:tbl>
              <a:tblPr firstRow="1" firstCol="1" bandRow="1">
                <a:tableStyleId>{7DF18680-E054-41AD-8BC1-D1AEF772440D}</a:tableStyleId>
              </a:tblPr>
              <a:tblGrid>
                <a:gridCol w="676355">
                  <a:extLst>
                    <a:ext uri="{9D8B030D-6E8A-4147-A177-3AD203B41FA5}">
                      <a16:colId xmlns:a16="http://schemas.microsoft.com/office/drawing/2014/main" val="3750377244"/>
                    </a:ext>
                  </a:extLst>
                </a:gridCol>
                <a:gridCol w="2127486">
                  <a:extLst>
                    <a:ext uri="{9D8B030D-6E8A-4147-A177-3AD203B41FA5}">
                      <a16:colId xmlns:a16="http://schemas.microsoft.com/office/drawing/2014/main" val="2211842732"/>
                    </a:ext>
                  </a:extLst>
                </a:gridCol>
                <a:gridCol w="1012007">
                  <a:extLst>
                    <a:ext uri="{9D8B030D-6E8A-4147-A177-3AD203B41FA5}">
                      <a16:colId xmlns:a16="http://schemas.microsoft.com/office/drawing/2014/main" val="626354593"/>
                    </a:ext>
                  </a:extLst>
                </a:gridCol>
                <a:gridCol w="1014530">
                  <a:extLst>
                    <a:ext uri="{9D8B030D-6E8A-4147-A177-3AD203B41FA5}">
                      <a16:colId xmlns:a16="http://schemas.microsoft.com/office/drawing/2014/main" val="4188735831"/>
                    </a:ext>
                  </a:extLst>
                </a:gridCol>
                <a:gridCol w="531239">
                  <a:extLst>
                    <a:ext uri="{9D8B030D-6E8A-4147-A177-3AD203B41FA5}">
                      <a16:colId xmlns:a16="http://schemas.microsoft.com/office/drawing/2014/main" val="3022599892"/>
                    </a:ext>
                  </a:extLst>
                </a:gridCol>
                <a:gridCol w="479508">
                  <a:extLst>
                    <a:ext uri="{9D8B030D-6E8A-4147-A177-3AD203B41FA5}">
                      <a16:colId xmlns:a16="http://schemas.microsoft.com/office/drawing/2014/main" val="2219369570"/>
                    </a:ext>
                  </a:extLst>
                </a:gridCol>
                <a:gridCol w="1013269">
                  <a:extLst>
                    <a:ext uri="{9D8B030D-6E8A-4147-A177-3AD203B41FA5}">
                      <a16:colId xmlns:a16="http://schemas.microsoft.com/office/drawing/2014/main" val="120187057"/>
                    </a:ext>
                  </a:extLst>
                </a:gridCol>
                <a:gridCol w="271297">
                  <a:extLst>
                    <a:ext uri="{9D8B030D-6E8A-4147-A177-3AD203B41FA5}">
                      <a16:colId xmlns:a16="http://schemas.microsoft.com/office/drawing/2014/main" val="1835271275"/>
                    </a:ext>
                  </a:extLst>
                </a:gridCol>
                <a:gridCol w="745757">
                  <a:extLst>
                    <a:ext uri="{9D8B030D-6E8A-4147-A177-3AD203B41FA5}">
                      <a16:colId xmlns:a16="http://schemas.microsoft.com/office/drawing/2014/main" val="1382573909"/>
                    </a:ext>
                  </a:extLst>
                </a:gridCol>
                <a:gridCol w="1005700">
                  <a:extLst>
                    <a:ext uri="{9D8B030D-6E8A-4147-A177-3AD203B41FA5}">
                      <a16:colId xmlns:a16="http://schemas.microsoft.com/office/drawing/2014/main" val="1694674946"/>
                    </a:ext>
                  </a:extLst>
                </a:gridCol>
                <a:gridCol w="326822">
                  <a:extLst>
                    <a:ext uri="{9D8B030D-6E8A-4147-A177-3AD203B41FA5}">
                      <a16:colId xmlns:a16="http://schemas.microsoft.com/office/drawing/2014/main" val="2675509267"/>
                    </a:ext>
                  </a:extLst>
                </a:gridCol>
                <a:gridCol w="682661">
                  <a:extLst>
                    <a:ext uri="{9D8B030D-6E8A-4147-A177-3AD203B41FA5}">
                      <a16:colId xmlns:a16="http://schemas.microsoft.com/office/drawing/2014/main" val="3593774711"/>
                    </a:ext>
                  </a:extLst>
                </a:gridCol>
                <a:gridCol w="1014530">
                  <a:extLst>
                    <a:ext uri="{9D8B030D-6E8A-4147-A177-3AD203B41FA5}">
                      <a16:colId xmlns:a16="http://schemas.microsoft.com/office/drawing/2014/main" val="2175394908"/>
                    </a:ext>
                  </a:extLst>
                </a:gridCol>
                <a:gridCol w="1009487">
                  <a:extLst>
                    <a:ext uri="{9D8B030D-6E8A-4147-A177-3AD203B41FA5}">
                      <a16:colId xmlns:a16="http://schemas.microsoft.com/office/drawing/2014/main" val="1795552426"/>
                    </a:ext>
                  </a:extLst>
                </a:gridCol>
              </a:tblGrid>
              <a:tr h="487216">
                <a:tc>
                  <a:txBody>
                    <a:bodyPr/>
                    <a:lstStyle/>
                    <a:p>
                      <a:pPr marL="0" marR="8890" indent="0" algn="ctr">
                        <a:lnSpc>
                          <a:spcPct val="107000"/>
                        </a:lnSpc>
                        <a:spcBef>
                          <a:spcPts val="0"/>
                        </a:spcBef>
                        <a:spcAft>
                          <a:spcPts val="0"/>
                        </a:spcAft>
                      </a:pPr>
                      <a:r>
                        <a:rPr lang="en-US" sz="1200" dirty="0">
                          <a:effectLst/>
                        </a:rPr>
                        <a:t>ID</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15875" marR="0" indent="0" algn="l">
                        <a:lnSpc>
                          <a:spcPct val="107000"/>
                        </a:lnSpc>
                        <a:spcBef>
                          <a:spcPts val="0"/>
                        </a:spcBef>
                        <a:spcAft>
                          <a:spcPts val="0"/>
                        </a:spcAft>
                      </a:pPr>
                      <a:r>
                        <a:rPr lang="en-US" sz="1400" dirty="0">
                          <a:effectLst/>
                        </a:rPr>
                        <a:t>Task Name</a:t>
                      </a:r>
                      <a:endParaRPr lang="en-US" sz="140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nchor="ctr">
                    <a:solidFill>
                      <a:srgbClr val="00B050"/>
                    </a:solidFill>
                  </a:tcPr>
                </a:tc>
                <a:tc>
                  <a:txBody>
                    <a:bodyPr/>
                    <a:lstStyle/>
                    <a:p>
                      <a:pPr marL="29210" marR="0" indent="0" algn="ctr">
                        <a:lnSpc>
                          <a:spcPct val="107000"/>
                        </a:lnSpc>
                        <a:spcBef>
                          <a:spcPts val="0"/>
                        </a:spcBef>
                        <a:spcAft>
                          <a:spcPts val="0"/>
                        </a:spcAft>
                      </a:pPr>
                      <a:r>
                        <a:rPr lang="en-US" sz="1400" dirty="0">
                          <a:effectLst/>
                        </a:rPr>
                        <a:t>Feb</a:t>
                      </a:r>
                      <a:endParaRPr lang="en-US" sz="140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nchor="ctr">
                    <a:solidFill>
                      <a:srgbClr val="00B050"/>
                    </a:solidFill>
                  </a:tcPr>
                </a:tc>
                <a:tc>
                  <a:txBody>
                    <a:bodyPr/>
                    <a:lstStyle/>
                    <a:p>
                      <a:pPr marL="0" marR="0" indent="0" algn="ctr">
                        <a:lnSpc>
                          <a:spcPct val="107000"/>
                        </a:lnSpc>
                        <a:spcBef>
                          <a:spcPts val="0"/>
                        </a:spcBef>
                        <a:spcAft>
                          <a:spcPts val="0"/>
                        </a:spcAft>
                      </a:pPr>
                      <a:r>
                        <a:rPr lang="en-US" sz="1400" dirty="0">
                          <a:effectLst/>
                        </a:rPr>
                        <a:t>Mar</a:t>
                      </a:r>
                      <a:endParaRPr lang="en-US" sz="140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nchor="ctr">
                    <a:solidFill>
                      <a:srgbClr val="00B050"/>
                    </a:solidFill>
                  </a:tcPr>
                </a:tc>
                <a:tc gridSpan="2">
                  <a:txBody>
                    <a:bodyPr/>
                    <a:lstStyle/>
                    <a:p>
                      <a:pPr marL="16510" marR="0" indent="0" algn="ctr">
                        <a:lnSpc>
                          <a:spcPct val="107000"/>
                        </a:lnSpc>
                        <a:spcBef>
                          <a:spcPts val="0"/>
                        </a:spcBef>
                        <a:spcAft>
                          <a:spcPts val="0"/>
                        </a:spcAft>
                      </a:pPr>
                      <a:r>
                        <a:rPr lang="en-US" sz="1400" dirty="0">
                          <a:effectLst/>
                        </a:rPr>
                        <a:t>Apr</a:t>
                      </a:r>
                      <a:endParaRPr lang="en-US" sz="140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nchor="ctr">
                    <a:solidFill>
                      <a:srgbClr val="00B050"/>
                    </a:solidFill>
                  </a:tcPr>
                </a:tc>
                <a:tc hMerge="1">
                  <a:txBody>
                    <a:bodyPr/>
                    <a:lstStyle/>
                    <a:p>
                      <a:endParaRPr lang="en-US"/>
                    </a:p>
                  </a:txBody>
                  <a:tcPr/>
                </a:tc>
                <a:tc>
                  <a:txBody>
                    <a:bodyPr/>
                    <a:lstStyle/>
                    <a:p>
                      <a:pPr marL="0" marR="0" indent="0" algn="ctr">
                        <a:lnSpc>
                          <a:spcPct val="107000"/>
                        </a:lnSpc>
                        <a:spcBef>
                          <a:spcPts val="0"/>
                        </a:spcBef>
                        <a:spcAft>
                          <a:spcPts val="0"/>
                        </a:spcAft>
                      </a:pPr>
                      <a:r>
                        <a:rPr lang="en-US" sz="1400" dirty="0">
                          <a:effectLst/>
                        </a:rPr>
                        <a:t>May</a:t>
                      </a:r>
                      <a:endParaRPr lang="en-US" sz="140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nchor="ctr">
                    <a:solidFill>
                      <a:srgbClr val="00B050"/>
                    </a:solidFill>
                  </a:tcPr>
                </a:tc>
                <a:tc gridSpan="2">
                  <a:txBody>
                    <a:bodyPr/>
                    <a:lstStyle/>
                    <a:p>
                      <a:pPr marL="0" marR="0" indent="0" algn="ctr">
                        <a:lnSpc>
                          <a:spcPct val="107000"/>
                        </a:lnSpc>
                        <a:spcBef>
                          <a:spcPts val="0"/>
                        </a:spcBef>
                        <a:spcAft>
                          <a:spcPts val="0"/>
                        </a:spcAft>
                      </a:pPr>
                      <a:r>
                        <a:rPr lang="en-US" sz="1400" dirty="0">
                          <a:effectLst/>
                        </a:rPr>
                        <a:t>June</a:t>
                      </a:r>
                      <a:endParaRPr lang="en-US" sz="140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nchor="ctr">
                    <a:solidFill>
                      <a:srgbClr val="00B050"/>
                    </a:solidFill>
                  </a:tcPr>
                </a:tc>
                <a:tc hMerge="1">
                  <a:txBody>
                    <a:bodyPr/>
                    <a:lstStyle/>
                    <a:p>
                      <a:endParaRPr lang="en-US"/>
                    </a:p>
                  </a:txBody>
                  <a:tcPr/>
                </a:tc>
                <a:tc>
                  <a:txBody>
                    <a:bodyPr/>
                    <a:lstStyle/>
                    <a:p>
                      <a:pPr marL="24765" marR="0" indent="0" algn="ctr">
                        <a:lnSpc>
                          <a:spcPct val="107000"/>
                        </a:lnSpc>
                        <a:spcBef>
                          <a:spcPts val="0"/>
                        </a:spcBef>
                        <a:spcAft>
                          <a:spcPts val="0"/>
                        </a:spcAft>
                      </a:pPr>
                      <a:r>
                        <a:rPr lang="en-US" sz="1400" dirty="0">
                          <a:effectLst/>
                        </a:rPr>
                        <a:t>Jul</a:t>
                      </a:r>
                      <a:endParaRPr lang="en-US" sz="140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nchor="ctr">
                    <a:solidFill>
                      <a:srgbClr val="00B050"/>
                    </a:solidFill>
                  </a:tcPr>
                </a:tc>
                <a:tc gridSpan="2">
                  <a:txBody>
                    <a:bodyPr/>
                    <a:lstStyle/>
                    <a:p>
                      <a:pPr marL="0" marR="0" indent="0" algn="ctr">
                        <a:lnSpc>
                          <a:spcPct val="107000"/>
                        </a:lnSpc>
                        <a:spcBef>
                          <a:spcPts val="0"/>
                        </a:spcBef>
                        <a:spcAft>
                          <a:spcPts val="0"/>
                        </a:spcAft>
                      </a:pPr>
                      <a:r>
                        <a:rPr lang="en-US" sz="1400" dirty="0">
                          <a:effectLst/>
                        </a:rPr>
                        <a:t>Aug</a:t>
                      </a:r>
                      <a:endParaRPr lang="en-US" sz="140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nchor="ctr">
                    <a:solidFill>
                      <a:srgbClr val="00B050"/>
                    </a:solidFill>
                  </a:tcPr>
                </a:tc>
                <a:tc hMerge="1">
                  <a:txBody>
                    <a:bodyPr/>
                    <a:lstStyle/>
                    <a:p>
                      <a:endParaRPr lang="en-US"/>
                    </a:p>
                  </a:txBody>
                  <a:tcPr/>
                </a:tc>
                <a:tc>
                  <a:txBody>
                    <a:bodyPr/>
                    <a:lstStyle/>
                    <a:p>
                      <a:pPr marL="0" marR="0" indent="0" algn="ctr">
                        <a:lnSpc>
                          <a:spcPct val="107000"/>
                        </a:lnSpc>
                        <a:spcBef>
                          <a:spcPts val="0"/>
                        </a:spcBef>
                        <a:spcAft>
                          <a:spcPts val="0"/>
                        </a:spcAft>
                      </a:pPr>
                      <a:r>
                        <a:rPr lang="en-US" sz="1400" dirty="0">
                          <a:effectLst/>
                        </a:rPr>
                        <a:t>Sept</a:t>
                      </a:r>
                      <a:endParaRPr lang="en-US" sz="140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nchor="ctr">
                    <a:solidFill>
                      <a:srgbClr val="00B050"/>
                    </a:solidFill>
                  </a:tcPr>
                </a:tc>
                <a:tc>
                  <a:txBody>
                    <a:bodyPr/>
                    <a:lstStyle/>
                    <a:p>
                      <a:pPr marL="0" marR="0" indent="0" algn="ctr">
                        <a:lnSpc>
                          <a:spcPct val="107000"/>
                        </a:lnSpc>
                        <a:spcBef>
                          <a:spcPts val="0"/>
                        </a:spcBef>
                        <a:spcAft>
                          <a:spcPts val="0"/>
                        </a:spcAft>
                      </a:pPr>
                      <a:r>
                        <a:rPr lang="en-US" sz="1400" dirty="0">
                          <a:effectLst/>
                        </a:rPr>
                        <a:t>Oct</a:t>
                      </a:r>
                      <a:endParaRPr lang="en-US" sz="140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nchor="ctr">
                    <a:solidFill>
                      <a:srgbClr val="00B050"/>
                    </a:solidFill>
                  </a:tcPr>
                </a:tc>
                <a:extLst>
                  <a:ext uri="{0D108BD9-81ED-4DB2-BD59-A6C34878D82A}">
                    <a16:rowId xmlns:a16="http://schemas.microsoft.com/office/drawing/2014/main" val="1047018358"/>
                  </a:ext>
                </a:extLst>
              </a:tr>
              <a:tr h="555204">
                <a:tc>
                  <a:txBody>
                    <a:bodyPr/>
                    <a:lstStyle/>
                    <a:p>
                      <a:pPr marL="0" marR="46990" indent="0" algn="ctr">
                        <a:lnSpc>
                          <a:spcPct val="107000"/>
                        </a:lnSpc>
                        <a:spcBef>
                          <a:spcPts val="0"/>
                        </a:spcBef>
                        <a:spcAft>
                          <a:spcPts val="0"/>
                        </a:spcAft>
                      </a:pPr>
                      <a:r>
                        <a:rPr lang="en-US" sz="1200" dirty="0">
                          <a:effectLst/>
                        </a:rPr>
                        <a:t>1</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15875" marR="0" indent="0" algn="l">
                        <a:lnSpc>
                          <a:spcPct val="107000"/>
                        </a:lnSpc>
                        <a:spcBef>
                          <a:spcPts val="0"/>
                        </a:spcBef>
                        <a:spcAft>
                          <a:spcPts val="0"/>
                        </a:spcAft>
                      </a:pPr>
                      <a:r>
                        <a:rPr lang="en-US" sz="1400" dirty="0">
                          <a:effectLst/>
                        </a:rPr>
                        <a:t>Research</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nchor="ctr"/>
                </a:tc>
                <a:tc>
                  <a:txBody>
                    <a:bodyPr/>
                    <a:lstStyle/>
                    <a:p>
                      <a:pPr marL="0" marR="12065"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2065"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2700"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2065"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143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079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27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27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0795"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434661375"/>
                  </a:ext>
                </a:extLst>
              </a:tr>
              <a:tr h="555204">
                <a:tc>
                  <a:txBody>
                    <a:bodyPr/>
                    <a:lstStyle/>
                    <a:p>
                      <a:pPr marL="0" marR="46990" indent="0" algn="ctr">
                        <a:lnSpc>
                          <a:spcPct val="107000"/>
                        </a:lnSpc>
                        <a:spcBef>
                          <a:spcPts val="0"/>
                        </a:spcBef>
                        <a:spcAft>
                          <a:spcPts val="0"/>
                        </a:spcAft>
                      </a:pPr>
                      <a:r>
                        <a:rPr lang="en-US" sz="1200" dirty="0">
                          <a:effectLst/>
                        </a:rPr>
                        <a:t>2</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15875" marR="0" indent="0" algn="l">
                        <a:lnSpc>
                          <a:spcPct val="107000"/>
                        </a:lnSpc>
                        <a:spcBef>
                          <a:spcPts val="0"/>
                        </a:spcBef>
                        <a:spcAft>
                          <a:spcPts val="0"/>
                        </a:spcAft>
                      </a:pPr>
                      <a:r>
                        <a:rPr lang="en-US" sz="1400" dirty="0">
                          <a:effectLst/>
                        </a:rPr>
                        <a:t>Planning</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nchor="ctr"/>
                </a:tc>
                <a:tc>
                  <a:txBody>
                    <a:bodyPr/>
                    <a:lstStyle/>
                    <a:p>
                      <a:pPr marL="0" marR="12065"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206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2700"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206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143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079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27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27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079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692164308"/>
                  </a:ext>
                </a:extLst>
              </a:tr>
              <a:tr h="555204">
                <a:tc>
                  <a:txBody>
                    <a:bodyPr/>
                    <a:lstStyle/>
                    <a:p>
                      <a:pPr marL="0" marR="46990" indent="0" algn="ctr">
                        <a:lnSpc>
                          <a:spcPct val="107000"/>
                        </a:lnSpc>
                        <a:spcBef>
                          <a:spcPts val="0"/>
                        </a:spcBef>
                        <a:spcAft>
                          <a:spcPts val="0"/>
                        </a:spcAft>
                      </a:pPr>
                      <a:r>
                        <a:rPr lang="en-US" sz="1200" dirty="0">
                          <a:effectLst/>
                        </a:rPr>
                        <a:t>3</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15875" marR="0" indent="0" algn="l">
                        <a:lnSpc>
                          <a:spcPct val="107000"/>
                        </a:lnSpc>
                        <a:spcBef>
                          <a:spcPts val="0"/>
                        </a:spcBef>
                        <a:spcAft>
                          <a:spcPts val="0"/>
                        </a:spcAft>
                      </a:pPr>
                      <a:r>
                        <a:rPr lang="en-US" sz="1400" dirty="0">
                          <a:effectLst/>
                        </a:rPr>
                        <a:t>Testing of Alternatives</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nchor="ctr"/>
                </a:tc>
                <a:tc>
                  <a:txBody>
                    <a:bodyPr/>
                    <a:lstStyle/>
                    <a:p>
                      <a:pPr marL="0" marR="1206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2065"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0" algn="l">
                        <a:lnSpc>
                          <a:spcPct val="107000"/>
                        </a:lnSpc>
                        <a:spcBef>
                          <a:spcPts val="0"/>
                        </a:spcBef>
                        <a:spcAft>
                          <a:spcPts val="80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0" algn="l">
                        <a:lnSpc>
                          <a:spcPct val="107000"/>
                        </a:lnSpc>
                        <a:spcBef>
                          <a:spcPts val="0"/>
                        </a:spcBef>
                        <a:spcAft>
                          <a:spcPts val="80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27940" marR="0"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2065"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143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079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27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27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999617581"/>
                  </a:ext>
                </a:extLst>
              </a:tr>
              <a:tr h="555204">
                <a:tc>
                  <a:txBody>
                    <a:bodyPr/>
                    <a:lstStyle/>
                    <a:p>
                      <a:pPr marL="0" marR="46990" indent="0" algn="ctr">
                        <a:lnSpc>
                          <a:spcPct val="107000"/>
                        </a:lnSpc>
                        <a:spcBef>
                          <a:spcPts val="0"/>
                        </a:spcBef>
                        <a:spcAft>
                          <a:spcPts val="0"/>
                        </a:spcAft>
                      </a:pPr>
                      <a:r>
                        <a:rPr lang="en-US" sz="1200" dirty="0">
                          <a:effectLst/>
                        </a:rPr>
                        <a:t>4</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15875" marR="0" indent="0" algn="l">
                        <a:lnSpc>
                          <a:spcPct val="107000"/>
                        </a:lnSpc>
                        <a:spcBef>
                          <a:spcPts val="0"/>
                        </a:spcBef>
                        <a:spcAft>
                          <a:spcPts val="0"/>
                        </a:spcAft>
                      </a:pPr>
                      <a:r>
                        <a:rPr lang="en-US" sz="1400" dirty="0">
                          <a:effectLst/>
                        </a:rPr>
                        <a:t>Choice Implementation plan and Design</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nchor="ctr"/>
                </a:tc>
                <a:tc>
                  <a:txBody>
                    <a:bodyPr/>
                    <a:lstStyle/>
                    <a:p>
                      <a:pPr marL="0" marR="12065"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0" algn="l">
                        <a:lnSpc>
                          <a:spcPct val="107000"/>
                        </a:lnSpc>
                        <a:spcBef>
                          <a:spcPts val="0"/>
                        </a:spcBef>
                        <a:spcAft>
                          <a:spcPts val="80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0" algn="l">
                        <a:lnSpc>
                          <a:spcPct val="107000"/>
                        </a:lnSpc>
                        <a:spcBef>
                          <a:spcPts val="0"/>
                        </a:spcBef>
                        <a:spcAft>
                          <a:spcPts val="80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2700"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2065"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1430" indent="0" algn="l">
                        <a:lnSpc>
                          <a:spcPct val="107000"/>
                        </a:lnSpc>
                        <a:spcBef>
                          <a:spcPts val="0"/>
                        </a:spcBef>
                        <a:spcAft>
                          <a:spcPts val="0"/>
                        </a:spcAft>
                      </a:pPr>
                      <a:r>
                        <a:rPr lang="en-US" sz="1200">
                          <a:effectLst/>
                        </a:rPr>
                        <a:t> </a:t>
                      </a:r>
                    </a:p>
                    <a:p>
                      <a:pPr marL="0" marR="1079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27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0" algn="l">
                        <a:lnSpc>
                          <a:spcPct val="107000"/>
                        </a:lnSpc>
                        <a:spcBef>
                          <a:spcPts val="0"/>
                        </a:spcBef>
                        <a:spcAft>
                          <a:spcPts val="80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889861729"/>
                  </a:ext>
                </a:extLst>
              </a:tr>
              <a:tr h="555784">
                <a:tc>
                  <a:txBody>
                    <a:bodyPr/>
                    <a:lstStyle/>
                    <a:p>
                      <a:pPr marL="0" marR="46990" indent="-6350" algn="ctr">
                        <a:lnSpc>
                          <a:spcPct val="107000"/>
                        </a:lnSpc>
                        <a:spcBef>
                          <a:spcPts val="0"/>
                        </a:spcBef>
                        <a:spcAft>
                          <a:spcPts val="0"/>
                        </a:spcAft>
                      </a:pPr>
                      <a:r>
                        <a:rPr lang="en-US" sz="1200" dirty="0">
                          <a:effectLst/>
                        </a:rPr>
                        <a:t>5</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15875" marR="0" indent="-6350" algn="l">
                        <a:lnSpc>
                          <a:spcPct val="107000"/>
                        </a:lnSpc>
                        <a:spcBef>
                          <a:spcPts val="0"/>
                        </a:spcBef>
                        <a:spcAft>
                          <a:spcPts val="0"/>
                        </a:spcAft>
                      </a:pPr>
                      <a:r>
                        <a:rPr lang="en-US" sz="1400" dirty="0">
                          <a:effectLst/>
                        </a:rPr>
                        <a:t>Assembling of Hardware Components</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nchor="ctr"/>
                </a:tc>
                <a:tc>
                  <a:txBody>
                    <a:bodyPr/>
                    <a:lstStyle/>
                    <a:p>
                      <a:pPr marL="0" marR="12065" indent="-635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635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0" indent="0" algn="l">
                        <a:lnSpc>
                          <a:spcPct val="107000"/>
                        </a:lnSpc>
                        <a:spcBef>
                          <a:spcPts val="0"/>
                        </a:spcBef>
                        <a:spcAft>
                          <a:spcPts val="80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2700" indent="-635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2065" indent="-635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0795" indent="-635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270" indent="-635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0" algn="l">
                        <a:lnSpc>
                          <a:spcPct val="107000"/>
                        </a:lnSpc>
                        <a:spcBef>
                          <a:spcPts val="0"/>
                        </a:spcBef>
                        <a:spcAft>
                          <a:spcPts val="80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635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694743680"/>
                  </a:ext>
                </a:extLst>
              </a:tr>
              <a:tr h="555204">
                <a:tc>
                  <a:txBody>
                    <a:bodyPr/>
                    <a:lstStyle/>
                    <a:p>
                      <a:pPr marL="0" marR="46990" indent="-6350" algn="ctr">
                        <a:lnSpc>
                          <a:spcPct val="107000"/>
                        </a:lnSpc>
                        <a:spcBef>
                          <a:spcPts val="0"/>
                        </a:spcBef>
                        <a:spcAft>
                          <a:spcPts val="0"/>
                        </a:spcAft>
                      </a:pPr>
                      <a:r>
                        <a:rPr lang="en-US" sz="1200" dirty="0">
                          <a:effectLst/>
                        </a:rPr>
                        <a:t>6</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15875" marR="0" indent="-6350" algn="l">
                        <a:lnSpc>
                          <a:spcPct val="107000"/>
                        </a:lnSpc>
                        <a:spcBef>
                          <a:spcPts val="0"/>
                        </a:spcBef>
                        <a:spcAft>
                          <a:spcPts val="0"/>
                        </a:spcAft>
                      </a:pPr>
                      <a:r>
                        <a:rPr lang="en-US" sz="1400" dirty="0">
                          <a:effectLst/>
                        </a:rPr>
                        <a:t>Testing of Hardware components</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nchor="ctr"/>
                </a:tc>
                <a:tc>
                  <a:txBody>
                    <a:bodyPr/>
                    <a:lstStyle/>
                    <a:p>
                      <a:pPr marL="0" marR="12065" indent="-635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635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0" indent="0" algn="l">
                        <a:lnSpc>
                          <a:spcPct val="107000"/>
                        </a:lnSpc>
                        <a:spcBef>
                          <a:spcPts val="0"/>
                        </a:spcBef>
                        <a:spcAft>
                          <a:spcPts val="80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2700" indent="-635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2065" indent="-635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2065" indent="-635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0795" indent="-635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270" indent="-635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0" algn="l">
                        <a:lnSpc>
                          <a:spcPct val="107000"/>
                        </a:lnSpc>
                        <a:spcBef>
                          <a:spcPts val="0"/>
                        </a:spcBef>
                        <a:spcAft>
                          <a:spcPts val="80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635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954868751"/>
                  </a:ext>
                </a:extLst>
              </a:tr>
              <a:tr h="555204">
                <a:tc>
                  <a:txBody>
                    <a:bodyPr/>
                    <a:lstStyle/>
                    <a:p>
                      <a:pPr marL="0" marR="46990" indent="0" algn="ctr">
                        <a:lnSpc>
                          <a:spcPct val="107000"/>
                        </a:lnSpc>
                        <a:spcBef>
                          <a:spcPts val="0"/>
                        </a:spcBef>
                        <a:spcAft>
                          <a:spcPts val="0"/>
                        </a:spcAft>
                      </a:pPr>
                      <a:r>
                        <a:rPr lang="en-US" sz="1200" dirty="0">
                          <a:effectLst/>
                        </a:rPr>
                        <a:t>7</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15875" marR="0" indent="0" algn="l">
                        <a:lnSpc>
                          <a:spcPct val="107000"/>
                        </a:lnSpc>
                        <a:spcBef>
                          <a:spcPts val="0"/>
                        </a:spcBef>
                        <a:spcAft>
                          <a:spcPts val="0"/>
                        </a:spcAft>
                      </a:pPr>
                      <a:r>
                        <a:rPr lang="en-US" sz="1400" dirty="0">
                          <a:effectLst/>
                        </a:rPr>
                        <a:t>Software components design</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nchor="ctr"/>
                </a:tc>
                <a:tc>
                  <a:txBody>
                    <a:bodyPr/>
                    <a:lstStyle/>
                    <a:p>
                      <a:pPr marL="0" marR="1206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206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270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206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143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1430"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0795"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27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27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079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641447402"/>
                  </a:ext>
                </a:extLst>
              </a:tr>
              <a:tr h="555204">
                <a:tc>
                  <a:txBody>
                    <a:bodyPr/>
                    <a:lstStyle/>
                    <a:p>
                      <a:pPr marL="0" marR="46990" indent="0" algn="ctr">
                        <a:lnSpc>
                          <a:spcPct val="107000"/>
                        </a:lnSpc>
                        <a:spcBef>
                          <a:spcPts val="0"/>
                        </a:spcBef>
                        <a:spcAft>
                          <a:spcPts val="0"/>
                        </a:spcAft>
                      </a:pPr>
                      <a:r>
                        <a:rPr lang="en-US" sz="1200" dirty="0">
                          <a:effectLst/>
                        </a:rPr>
                        <a:t>8</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15875" marR="0" indent="0" algn="l">
                        <a:lnSpc>
                          <a:spcPct val="107000"/>
                        </a:lnSpc>
                        <a:spcBef>
                          <a:spcPts val="0"/>
                        </a:spcBef>
                        <a:spcAft>
                          <a:spcPts val="0"/>
                        </a:spcAft>
                      </a:pPr>
                      <a:r>
                        <a:rPr lang="en-US" sz="1400" dirty="0">
                          <a:effectLst/>
                        </a:rPr>
                        <a:t>Testing of Software components</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nchor="ctr"/>
                </a:tc>
                <a:tc>
                  <a:txBody>
                    <a:bodyPr/>
                    <a:lstStyle/>
                    <a:p>
                      <a:pPr marL="0" marR="1206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206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270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206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143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0795"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27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27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27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079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42470375"/>
                  </a:ext>
                </a:extLst>
              </a:tr>
              <a:tr h="555204">
                <a:tc>
                  <a:txBody>
                    <a:bodyPr/>
                    <a:lstStyle/>
                    <a:p>
                      <a:pPr marL="0" marR="8890" indent="0" algn="ctr">
                        <a:lnSpc>
                          <a:spcPct val="107000"/>
                        </a:lnSpc>
                        <a:spcBef>
                          <a:spcPts val="0"/>
                        </a:spcBef>
                        <a:spcAft>
                          <a:spcPts val="0"/>
                        </a:spcAft>
                      </a:pPr>
                      <a:r>
                        <a:rPr lang="en-US" sz="1200" dirty="0">
                          <a:effectLst/>
                        </a:rPr>
                        <a:t>9</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15875" marR="0" indent="0" algn="l">
                        <a:lnSpc>
                          <a:spcPct val="107000"/>
                        </a:lnSpc>
                        <a:spcBef>
                          <a:spcPts val="0"/>
                        </a:spcBef>
                        <a:spcAft>
                          <a:spcPts val="0"/>
                        </a:spcAft>
                      </a:pPr>
                      <a:r>
                        <a:rPr lang="en-US" sz="1400" dirty="0">
                          <a:effectLst/>
                        </a:rPr>
                        <a:t> Overall Testing</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nchor="ctr"/>
                </a:tc>
                <a:tc>
                  <a:txBody>
                    <a:bodyPr/>
                    <a:lstStyle/>
                    <a:p>
                      <a:pPr marL="0" marR="1206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206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270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206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143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0795"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27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270"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270"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079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346191455"/>
                  </a:ext>
                </a:extLst>
              </a:tr>
              <a:tr h="555204">
                <a:tc>
                  <a:txBody>
                    <a:bodyPr/>
                    <a:lstStyle/>
                    <a:p>
                      <a:pPr marL="0" marR="8890" indent="0" algn="ctr">
                        <a:lnSpc>
                          <a:spcPct val="107000"/>
                        </a:lnSpc>
                        <a:spcBef>
                          <a:spcPts val="0"/>
                        </a:spcBef>
                        <a:spcAft>
                          <a:spcPts val="0"/>
                        </a:spcAft>
                      </a:pPr>
                      <a:r>
                        <a:rPr lang="en-US" sz="1200" dirty="0">
                          <a:effectLst/>
                        </a:rPr>
                        <a:t>10</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15875" marR="0" indent="0" algn="l">
                        <a:lnSpc>
                          <a:spcPct val="107000"/>
                        </a:lnSpc>
                        <a:spcBef>
                          <a:spcPts val="0"/>
                        </a:spcBef>
                        <a:spcAft>
                          <a:spcPts val="0"/>
                        </a:spcAft>
                      </a:pPr>
                      <a:r>
                        <a:rPr lang="en-US" sz="1400" dirty="0">
                          <a:effectLst/>
                        </a:rPr>
                        <a:t> Review</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nchor="ctr"/>
                </a:tc>
                <a:tc>
                  <a:txBody>
                    <a:bodyPr/>
                    <a:lstStyle/>
                    <a:p>
                      <a:pPr marL="0" marR="1206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2065"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270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206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143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0795"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27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270"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0795"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069250622"/>
                  </a:ext>
                </a:extLst>
              </a:tr>
              <a:tr h="555784">
                <a:tc>
                  <a:txBody>
                    <a:bodyPr/>
                    <a:lstStyle/>
                    <a:p>
                      <a:pPr marL="0" marR="8890" indent="0" algn="ctr">
                        <a:lnSpc>
                          <a:spcPct val="107000"/>
                        </a:lnSpc>
                        <a:spcBef>
                          <a:spcPts val="0"/>
                        </a:spcBef>
                        <a:spcAft>
                          <a:spcPts val="0"/>
                        </a:spcAft>
                      </a:pPr>
                      <a:r>
                        <a:rPr lang="en-US" sz="1200" dirty="0">
                          <a:effectLst/>
                        </a:rPr>
                        <a:t>11</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15875" marR="0" indent="0" algn="l">
                        <a:lnSpc>
                          <a:spcPct val="107000"/>
                        </a:lnSpc>
                        <a:spcBef>
                          <a:spcPts val="0"/>
                        </a:spcBef>
                        <a:spcAft>
                          <a:spcPts val="0"/>
                        </a:spcAft>
                      </a:pPr>
                      <a:r>
                        <a:rPr lang="en-US" sz="1400" dirty="0">
                          <a:effectLst/>
                        </a:rPr>
                        <a:t>Documentation</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nchor="ctr"/>
                </a:tc>
                <a:tc>
                  <a:txBody>
                    <a:bodyPr/>
                    <a:lstStyle/>
                    <a:p>
                      <a:pPr marL="0" marR="1206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206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270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206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1430"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0795" indent="0" algn="l">
                        <a:lnSpc>
                          <a:spcPct val="107000"/>
                        </a:lnSpc>
                        <a:spcBef>
                          <a:spcPts val="0"/>
                        </a:spcBef>
                        <a:spcAft>
                          <a:spcPts val="0"/>
                        </a:spcAft>
                      </a:pPr>
                      <a:r>
                        <a:rPr lang="en-US" sz="1200">
                          <a:effectLst/>
                        </a:rPr>
                        <a:t> </a:t>
                      </a:r>
                      <a:endParaRPr lang="en-US" sz="12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1270"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US"/>
                    </a:p>
                  </a:txBody>
                  <a:tcPr/>
                </a:tc>
                <a:tc>
                  <a:txBody>
                    <a:bodyPr/>
                    <a:lstStyle/>
                    <a:p>
                      <a:pPr marL="0" marR="1270"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10795" indent="0" algn="l">
                        <a:lnSpc>
                          <a:spcPct val="107000"/>
                        </a:lnSpc>
                        <a:spcBef>
                          <a:spcPts val="0"/>
                        </a:spcBef>
                        <a:spcAft>
                          <a:spcPts val="0"/>
                        </a:spcAft>
                      </a:pPr>
                      <a:r>
                        <a:rPr lang="en-US" sz="1200" dirty="0">
                          <a:effectLst/>
                        </a:rPr>
                        <a:t> </a:t>
                      </a:r>
                      <a:endParaRPr lang="en-US" sz="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196709811"/>
                  </a:ext>
                </a:extLst>
              </a:tr>
            </a:tbl>
          </a:graphicData>
        </a:graphic>
      </p:graphicFrame>
      <p:sp>
        <p:nvSpPr>
          <p:cNvPr id="3" name="Rectangle: Rounded Corners 2">
            <a:extLst>
              <a:ext uri="{FF2B5EF4-FFF2-40B4-BE49-F238E27FC236}">
                <a16:creationId xmlns:a16="http://schemas.microsoft.com/office/drawing/2014/main" id="{C9DC730E-DF8C-45E4-A64D-379C6616E227}"/>
              </a:ext>
            </a:extLst>
          </p:cNvPr>
          <p:cNvSpPr/>
          <p:nvPr/>
        </p:nvSpPr>
        <p:spPr>
          <a:xfrm>
            <a:off x="2954214" y="773723"/>
            <a:ext cx="3010487" cy="211015"/>
          </a:xfrm>
          <a:prstGeom prst="round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094CD63-9D41-4461-B72B-5F7518CB6F74}"/>
              </a:ext>
            </a:extLst>
          </p:cNvPr>
          <p:cNvSpPr/>
          <p:nvPr/>
        </p:nvSpPr>
        <p:spPr>
          <a:xfrm>
            <a:off x="2954214" y="1305951"/>
            <a:ext cx="2039818" cy="211015"/>
          </a:xfrm>
          <a:prstGeom prst="round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A888734-09EE-4C2C-A75B-FC02B689D054}"/>
              </a:ext>
            </a:extLst>
          </p:cNvPr>
          <p:cNvSpPr/>
          <p:nvPr/>
        </p:nvSpPr>
        <p:spPr>
          <a:xfrm>
            <a:off x="4972929" y="1894451"/>
            <a:ext cx="541608" cy="211015"/>
          </a:xfrm>
          <a:prstGeom prst="round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473A8F3-13C7-4882-8E8B-71C5819233AD}"/>
              </a:ext>
            </a:extLst>
          </p:cNvPr>
          <p:cNvSpPr/>
          <p:nvPr/>
        </p:nvSpPr>
        <p:spPr>
          <a:xfrm>
            <a:off x="5486401" y="2454815"/>
            <a:ext cx="478300" cy="211015"/>
          </a:xfrm>
          <a:prstGeom prst="round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0A7F369-0F73-40F7-8F3E-637142A183CD}"/>
              </a:ext>
            </a:extLst>
          </p:cNvPr>
          <p:cNvSpPr/>
          <p:nvPr/>
        </p:nvSpPr>
        <p:spPr>
          <a:xfrm>
            <a:off x="5964699" y="3015179"/>
            <a:ext cx="1026943" cy="211015"/>
          </a:xfrm>
          <a:prstGeom prst="round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7F219F4F-E918-40AA-90A9-9BE4AEB27DDF}"/>
              </a:ext>
            </a:extLst>
          </p:cNvPr>
          <p:cNvSpPr/>
          <p:nvPr/>
        </p:nvSpPr>
        <p:spPr>
          <a:xfrm>
            <a:off x="6991643" y="3580229"/>
            <a:ext cx="253220" cy="211015"/>
          </a:xfrm>
          <a:prstGeom prst="round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81C08D0-0C93-4DE0-ADFC-7199BD29F8F5}"/>
              </a:ext>
            </a:extLst>
          </p:cNvPr>
          <p:cNvSpPr/>
          <p:nvPr/>
        </p:nvSpPr>
        <p:spPr>
          <a:xfrm>
            <a:off x="7244863" y="4145279"/>
            <a:ext cx="1758460" cy="211015"/>
          </a:xfrm>
          <a:prstGeom prst="round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CB841FB3-A7EC-4338-B769-92E2228B0246}"/>
              </a:ext>
            </a:extLst>
          </p:cNvPr>
          <p:cNvSpPr/>
          <p:nvPr/>
        </p:nvSpPr>
        <p:spPr>
          <a:xfrm>
            <a:off x="9003323" y="4710329"/>
            <a:ext cx="337625" cy="211015"/>
          </a:xfrm>
          <a:prstGeom prst="round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E81192AD-5638-4B3C-885B-8415EAB76E00}"/>
              </a:ext>
            </a:extLst>
          </p:cNvPr>
          <p:cNvSpPr/>
          <p:nvPr/>
        </p:nvSpPr>
        <p:spPr>
          <a:xfrm>
            <a:off x="9340948" y="5230828"/>
            <a:ext cx="2710376" cy="211015"/>
          </a:xfrm>
          <a:prstGeom prst="round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E58878E-FFC8-4AE7-B50A-DF6AEC2CC086}"/>
              </a:ext>
            </a:extLst>
          </p:cNvPr>
          <p:cNvSpPr/>
          <p:nvPr/>
        </p:nvSpPr>
        <p:spPr>
          <a:xfrm>
            <a:off x="11029070" y="5767804"/>
            <a:ext cx="1022253" cy="211015"/>
          </a:xfrm>
          <a:prstGeom prst="round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86720A8-E56B-49C9-A397-E119FAE3278A}"/>
              </a:ext>
            </a:extLst>
          </p:cNvPr>
          <p:cNvSpPr/>
          <p:nvPr/>
        </p:nvSpPr>
        <p:spPr>
          <a:xfrm>
            <a:off x="2954214" y="6339832"/>
            <a:ext cx="9097109" cy="211015"/>
          </a:xfrm>
          <a:prstGeom prst="round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650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8000" decel="92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accel="8000" decel="9200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accel="8000" decel="9200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accel="8000" decel="9200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accel="8000" decel="9200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0-#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accel="8000" decel="9200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accel="8000" decel="9200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0-#ppt_w/2"/>
                                          </p:val>
                                        </p:tav>
                                        <p:tav tm="100000">
                                          <p:val>
                                            <p:strVal val="#ppt_x"/>
                                          </p:val>
                                        </p:tav>
                                      </p:tavLst>
                                    </p:anim>
                                    <p:anim calcmode="lin" valueType="num">
                                      <p:cBhvr additive="base">
                                        <p:cTn id="43" dur="500" fill="hold"/>
                                        <p:tgtEl>
                                          <p:spTgt spid="11"/>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accel="8000" decel="9200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0-#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accel="8000" decel="92000"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0-#ppt_w/2"/>
                                          </p:val>
                                        </p:tav>
                                        <p:tav tm="100000">
                                          <p:val>
                                            <p:strVal val="#ppt_x"/>
                                          </p:val>
                                        </p:tav>
                                      </p:tavLst>
                                    </p:anim>
                                    <p:anim calcmode="lin" valueType="num">
                                      <p:cBhvr additive="base">
                                        <p:cTn id="53" dur="500" fill="hold"/>
                                        <p:tgtEl>
                                          <p:spTgt spid="13"/>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8" accel="8000" decel="92000"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0-#ppt_w/2"/>
                                          </p:val>
                                        </p:tav>
                                        <p:tav tm="100000">
                                          <p:val>
                                            <p:strVal val="#ppt_x"/>
                                          </p:val>
                                        </p:tav>
                                      </p:tavLst>
                                    </p:anim>
                                    <p:anim calcmode="lin" valueType="num">
                                      <p:cBhvr additive="base">
                                        <p:cTn id="5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A0EAC995-0FBF-4CFD-BE3E-D118D67F99F5}"/>
              </a:ext>
            </a:extLst>
          </p:cNvPr>
          <p:cNvGraphicFramePr>
            <a:graphicFrameLocks noGrp="1"/>
          </p:cNvGraphicFramePr>
          <p:nvPr>
            <p:extLst>
              <p:ext uri="{D42A27DB-BD31-4B8C-83A1-F6EECF244321}">
                <p14:modId xmlns:p14="http://schemas.microsoft.com/office/powerpoint/2010/main" val="260445468"/>
              </p:ext>
            </p:extLst>
          </p:nvPr>
        </p:nvGraphicFramePr>
        <p:xfrm>
          <a:off x="133642" y="190500"/>
          <a:ext cx="11924715" cy="6477000"/>
        </p:xfrm>
        <a:graphic>
          <a:graphicData uri="http://schemas.openxmlformats.org/drawingml/2006/table">
            <a:tbl>
              <a:tblPr firstRow="1" firstCol="1" bandRow="1">
                <a:tableStyleId>{5C22544A-7EE6-4342-B048-85BDC9FD1C3A}</a:tableStyleId>
              </a:tblPr>
              <a:tblGrid>
                <a:gridCol w="4031471">
                  <a:extLst>
                    <a:ext uri="{9D8B030D-6E8A-4147-A177-3AD203B41FA5}">
                      <a16:colId xmlns:a16="http://schemas.microsoft.com/office/drawing/2014/main" val="4130425332"/>
                    </a:ext>
                  </a:extLst>
                </a:gridCol>
                <a:gridCol w="4005290">
                  <a:extLst>
                    <a:ext uri="{9D8B030D-6E8A-4147-A177-3AD203B41FA5}">
                      <a16:colId xmlns:a16="http://schemas.microsoft.com/office/drawing/2014/main" val="1425413154"/>
                    </a:ext>
                  </a:extLst>
                </a:gridCol>
                <a:gridCol w="3887954">
                  <a:extLst>
                    <a:ext uri="{9D8B030D-6E8A-4147-A177-3AD203B41FA5}">
                      <a16:colId xmlns:a16="http://schemas.microsoft.com/office/drawing/2014/main" val="2053644879"/>
                    </a:ext>
                  </a:extLst>
                </a:gridCol>
              </a:tblGrid>
              <a:tr h="381000">
                <a:tc>
                  <a:txBody>
                    <a:bodyPr/>
                    <a:lstStyle/>
                    <a:p>
                      <a:pPr marL="0" marR="0" indent="0" algn="just">
                        <a:lnSpc>
                          <a:spcPct val="150000"/>
                        </a:lnSpc>
                        <a:spcBef>
                          <a:spcPts val="0"/>
                        </a:spcBef>
                        <a:spcAft>
                          <a:spcPts val="15"/>
                        </a:spcAft>
                      </a:pPr>
                      <a:r>
                        <a:rPr lang="en-US" sz="1400" dirty="0">
                          <a:effectLst/>
                        </a:rPr>
                        <a:t> </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7393" marR="67393" marT="0" marB="0">
                    <a:solidFill>
                      <a:srgbClr val="00B0F0"/>
                    </a:solidFill>
                  </a:tcPr>
                </a:tc>
                <a:tc>
                  <a:txBody>
                    <a:bodyPr/>
                    <a:lstStyle/>
                    <a:p>
                      <a:pPr marL="0" marR="0" indent="0" algn="l">
                        <a:lnSpc>
                          <a:spcPct val="150000"/>
                        </a:lnSpc>
                        <a:spcBef>
                          <a:spcPts val="0"/>
                        </a:spcBef>
                        <a:spcAft>
                          <a:spcPts val="15"/>
                        </a:spcAft>
                      </a:pPr>
                      <a:r>
                        <a:rPr lang="en-US" sz="1400" dirty="0">
                          <a:effectLst/>
                        </a:rPr>
                        <a:t>KSH</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7393" marR="67393" marT="0" marB="0" anchor="ctr">
                    <a:solidFill>
                      <a:srgbClr val="00B050"/>
                    </a:solidFill>
                  </a:tcPr>
                </a:tc>
                <a:tc>
                  <a:txBody>
                    <a:bodyPr/>
                    <a:lstStyle/>
                    <a:p>
                      <a:pPr marL="0" marR="0" indent="0" algn="l">
                        <a:lnSpc>
                          <a:spcPct val="150000"/>
                        </a:lnSpc>
                        <a:spcBef>
                          <a:spcPts val="0"/>
                        </a:spcBef>
                        <a:spcAft>
                          <a:spcPts val="15"/>
                        </a:spcAft>
                      </a:pPr>
                      <a:r>
                        <a:rPr lang="en-US" sz="1400" dirty="0">
                          <a:effectLst/>
                        </a:rPr>
                        <a:t>KSH</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7393" marR="67393" marT="0" marB="0" anchor="ctr">
                    <a:solidFill>
                      <a:srgbClr val="00B050"/>
                    </a:solidFill>
                  </a:tcPr>
                </a:tc>
                <a:extLst>
                  <a:ext uri="{0D108BD9-81ED-4DB2-BD59-A6C34878D82A}">
                    <a16:rowId xmlns:a16="http://schemas.microsoft.com/office/drawing/2014/main" val="2833950811"/>
                  </a:ext>
                </a:extLst>
              </a:tr>
              <a:tr h="381000">
                <a:tc>
                  <a:txBody>
                    <a:bodyPr/>
                    <a:lstStyle/>
                    <a:p>
                      <a:pPr marL="0" marR="0" indent="0" algn="just">
                        <a:lnSpc>
                          <a:spcPct val="150000"/>
                        </a:lnSpc>
                        <a:spcBef>
                          <a:spcPts val="0"/>
                        </a:spcBef>
                        <a:spcAft>
                          <a:spcPts val="15"/>
                        </a:spcAft>
                      </a:pPr>
                      <a:r>
                        <a:rPr lang="en-US" sz="1400" dirty="0">
                          <a:effectLst/>
                        </a:rPr>
                        <a:t>Total Income</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7393" marR="67393" marT="0" marB="0">
                    <a:solidFill>
                      <a:srgbClr val="00B0F0"/>
                    </a:solidFill>
                  </a:tcPr>
                </a:tc>
                <a:tc>
                  <a:txBody>
                    <a:bodyPr/>
                    <a:lstStyle/>
                    <a:p>
                      <a:pPr marL="0" marR="0" indent="0" algn="just">
                        <a:lnSpc>
                          <a:spcPct val="150000"/>
                        </a:lnSpc>
                        <a:spcBef>
                          <a:spcPts val="0"/>
                        </a:spcBef>
                        <a:spcAft>
                          <a:spcPts val="15"/>
                        </a:spcAft>
                      </a:pPr>
                      <a:r>
                        <a:rPr lang="en-US" sz="1400" dirty="0">
                          <a:effectLst/>
                        </a:rPr>
                        <a:t> </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tc>
                  <a:txBody>
                    <a:bodyPr/>
                    <a:lstStyle/>
                    <a:p>
                      <a:pPr marL="0" marR="0" indent="0" algn="just">
                        <a:lnSpc>
                          <a:spcPct val="150000"/>
                        </a:lnSpc>
                        <a:spcBef>
                          <a:spcPts val="0"/>
                        </a:spcBef>
                        <a:spcAft>
                          <a:spcPts val="15"/>
                        </a:spcAft>
                      </a:pPr>
                      <a:r>
                        <a:rPr lang="en-US" sz="1400" dirty="0">
                          <a:effectLst/>
                        </a:rPr>
                        <a:t>0</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42006181"/>
                  </a:ext>
                </a:extLst>
              </a:tr>
              <a:tr h="381000">
                <a:tc>
                  <a:txBody>
                    <a:bodyPr/>
                    <a:lstStyle/>
                    <a:p>
                      <a:pPr marL="0" marR="0" indent="0" algn="just">
                        <a:lnSpc>
                          <a:spcPct val="150000"/>
                        </a:lnSpc>
                        <a:spcBef>
                          <a:spcPts val="0"/>
                        </a:spcBef>
                        <a:spcAft>
                          <a:spcPts val="15"/>
                        </a:spcAft>
                      </a:pPr>
                      <a:r>
                        <a:rPr lang="en-US" sz="1400" dirty="0">
                          <a:effectLst/>
                        </a:rPr>
                        <a:t>Expenses</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7393" marR="67393" marT="0" marB="0">
                    <a:solidFill>
                      <a:srgbClr val="00B0F0"/>
                    </a:solidFill>
                  </a:tcPr>
                </a:tc>
                <a:tc>
                  <a:txBody>
                    <a:bodyPr/>
                    <a:lstStyle/>
                    <a:p>
                      <a:pPr marL="0" marR="0" indent="0" algn="just">
                        <a:lnSpc>
                          <a:spcPct val="150000"/>
                        </a:lnSpc>
                        <a:spcBef>
                          <a:spcPts val="0"/>
                        </a:spcBef>
                        <a:spcAft>
                          <a:spcPts val="15"/>
                        </a:spcAft>
                      </a:pPr>
                      <a:r>
                        <a:rPr lang="en-US" sz="1400" dirty="0">
                          <a:effectLst/>
                        </a:rPr>
                        <a:t> </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tc>
                  <a:txBody>
                    <a:bodyPr/>
                    <a:lstStyle/>
                    <a:p>
                      <a:pPr marL="0" marR="0" indent="0" algn="just">
                        <a:lnSpc>
                          <a:spcPct val="150000"/>
                        </a:lnSpc>
                        <a:spcBef>
                          <a:spcPts val="0"/>
                        </a:spcBef>
                        <a:spcAft>
                          <a:spcPts val="15"/>
                        </a:spcAft>
                      </a:pPr>
                      <a:r>
                        <a:rPr lang="en-US" sz="1400" dirty="0">
                          <a:effectLst/>
                        </a:rPr>
                        <a:t> </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20330605"/>
                  </a:ext>
                </a:extLst>
              </a:tr>
              <a:tr h="381000">
                <a:tc>
                  <a:txBody>
                    <a:bodyPr/>
                    <a:lstStyle/>
                    <a:p>
                      <a:pPr marL="0" marR="0" indent="0" algn="just">
                        <a:lnSpc>
                          <a:spcPct val="150000"/>
                        </a:lnSpc>
                        <a:spcBef>
                          <a:spcPts val="0"/>
                        </a:spcBef>
                        <a:spcAft>
                          <a:spcPts val="15"/>
                        </a:spcAft>
                      </a:pPr>
                      <a:r>
                        <a:rPr lang="en-US" sz="1400" dirty="0">
                          <a:effectLst/>
                        </a:rPr>
                        <a:t>Simple 6V 2A Solar Panel</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7393" marR="67393" marT="0" marB="0">
                    <a:solidFill>
                      <a:srgbClr val="00B0F0"/>
                    </a:solidFill>
                  </a:tcPr>
                </a:tc>
                <a:tc>
                  <a:txBody>
                    <a:bodyPr/>
                    <a:lstStyle/>
                    <a:p>
                      <a:pPr marL="0" marR="0" indent="0" algn="just">
                        <a:lnSpc>
                          <a:spcPct val="150000"/>
                        </a:lnSpc>
                        <a:spcBef>
                          <a:spcPts val="0"/>
                        </a:spcBef>
                        <a:spcAft>
                          <a:spcPts val="15"/>
                        </a:spcAft>
                      </a:pPr>
                      <a:r>
                        <a:rPr lang="en-US" sz="1400" dirty="0">
                          <a:effectLst/>
                        </a:rPr>
                        <a:t>1000</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tc>
                  <a:txBody>
                    <a:bodyPr/>
                    <a:lstStyle/>
                    <a:p>
                      <a:pPr marL="0" marR="0" indent="0" algn="just">
                        <a:lnSpc>
                          <a:spcPct val="150000"/>
                        </a:lnSpc>
                        <a:spcBef>
                          <a:spcPts val="0"/>
                        </a:spcBef>
                        <a:spcAft>
                          <a:spcPts val="15"/>
                        </a:spcAft>
                      </a:pPr>
                      <a:r>
                        <a:rPr lang="en-US" sz="1400" dirty="0">
                          <a:effectLst/>
                        </a:rPr>
                        <a:t> </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53623641"/>
                  </a:ext>
                </a:extLst>
              </a:tr>
              <a:tr h="381000">
                <a:tc>
                  <a:txBody>
                    <a:bodyPr/>
                    <a:lstStyle/>
                    <a:p>
                      <a:pPr marL="0" marR="0" indent="0" algn="just">
                        <a:lnSpc>
                          <a:spcPct val="150000"/>
                        </a:lnSpc>
                        <a:spcBef>
                          <a:spcPts val="0"/>
                        </a:spcBef>
                        <a:spcAft>
                          <a:spcPts val="15"/>
                        </a:spcAft>
                      </a:pPr>
                      <a:r>
                        <a:rPr lang="en-US" sz="1400" dirty="0">
                          <a:effectLst/>
                        </a:rPr>
                        <a:t>2M PPR Pipes</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7393" marR="67393" marT="0" marB="0">
                    <a:solidFill>
                      <a:srgbClr val="00B0F0"/>
                    </a:solidFill>
                  </a:tcPr>
                </a:tc>
                <a:tc>
                  <a:txBody>
                    <a:bodyPr/>
                    <a:lstStyle/>
                    <a:p>
                      <a:pPr marL="0" marR="0" indent="0" algn="just">
                        <a:lnSpc>
                          <a:spcPct val="150000"/>
                        </a:lnSpc>
                        <a:spcBef>
                          <a:spcPts val="0"/>
                        </a:spcBef>
                        <a:spcAft>
                          <a:spcPts val="15"/>
                        </a:spcAft>
                      </a:pPr>
                      <a:r>
                        <a:rPr lang="en-US" sz="1400" dirty="0">
                          <a:effectLst/>
                        </a:rPr>
                        <a:t>250</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tc>
                  <a:txBody>
                    <a:bodyPr/>
                    <a:lstStyle/>
                    <a:p>
                      <a:pPr marL="0" marR="0" indent="0" algn="just">
                        <a:lnSpc>
                          <a:spcPct val="150000"/>
                        </a:lnSpc>
                        <a:spcBef>
                          <a:spcPts val="0"/>
                        </a:spcBef>
                        <a:spcAft>
                          <a:spcPts val="15"/>
                        </a:spcAft>
                      </a:pPr>
                      <a:r>
                        <a:rPr lang="en-US" sz="1400">
                          <a:effectLst/>
                        </a:rPr>
                        <a:t> </a:t>
                      </a:r>
                      <a:endParaRPr lang="en-US" sz="14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79832098"/>
                  </a:ext>
                </a:extLst>
              </a:tr>
              <a:tr h="381000">
                <a:tc>
                  <a:txBody>
                    <a:bodyPr/>
                    <a:lstStyle/>
                    <a:p>
                      <a:pPr marL="0" marR="0" indent="0" algn="just">
                        <a:lnSpc>
                          <a:spcPct val="150000"/>
                        </a:lnSpc>
                        <a:spcBef>
                          <a:spcPts val="0"/>
                        </a:spcBef>
                        <a:spcAft>
                          <a:spcPts val="15"/>
                        </a:spcAft>
                      </a:pPr>
                      <a:r>
                        <a:rPr lang="en-US" sz="1400" dirty="0">
                          <a:effectLst/>
                        </a:rPr>
                        <a:t>24 x 24 Inches Wood Board</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7393" marR="67393" marT="0" marB="0">
                    <a:solidFill>
                      <a:srgbClr val="00B0F0"/>
                    </a:solidFill>
                  </a:tcPr>
                </a:tc>
                <a:tc>
                  <a:txBody>
                    <a:bodyPr/>
                    <a:lstStyle/>
                    <a:p>
                      <a:pPr marL="0" marR="0" indent="0" algn="just">
                        <a:lnSpc>
                          <a:spcPct val="150000"/>
                        </a:lnSpc>
                        <a:spcBef>
                          <a:spcPts val="0"/>
                        </a:spcBef>
                        <a:spcAft>
                          <a:spcPts val="15"/>
                        </a:spcAft>
                      </a:pPr>
                      <a:r>
                        <a:rPr lang="en-US" sz="1400" dirty="0">
                          <a:effectLst/>
                        </a:rPr>
                        <a:t>250</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tc>
                  <a:txBody>
                    <a:bodyPr/>
                    <a:lstStyle/>
                    <a:p>
                      <a:pPr marL="0" marR="0" indent="0" algn="just">
                        <a:lnSpc>
                          <a:spcPct val="150000"/>
                        </a:lnSpc>
                        <a:spcBef>
                          <a:spcPts val="0"/>
                        </a:spcBef>
                        <a:spcAft>
                          <a:spcPts val="15"/>
                        </a:spcAft>
                      </a:pPr>
                      <a:r>
                        <a:rPr lang="en-US" sz="1400" dirty="0">
                          <a:effectLst/>
                        </a:rPr>
                        <a:t> </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13411033"/>
                  </a:ext>
                </a:extLst>
              </a:tr>
              <a:tr h="381000">
                <a:tc>
                  <a:txBody>
                    <a:bodyPr/>
                    <a:lstStyle/>
                    <a:p>
                      <a:pPr marL="0" marR="0" indent="0" algn="just">
                        <a:lnSpc>
                          <a:spcPct val="150000"/>
                        </a:lnSpc>
                        <a:spcBef>
                          <a:spcPts val="0"/>
                        </a:spcBef>
                        <a:spcAft>
                          <a:spcPts val="15"/>
                        </a:spcAft>
                      </a:pPr>
                      <a:r>
                        <a:rPr lang="en-US" sz="1400" dirty="0">
                          <a:effectLst/>
                        </a:rPr>
                        <a:t>Arduino Mega 2560 Rev3</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7393" marR="67393" marT="0" marB="0">
                    <a:solidFill>
                      <a:srgbClr val="00B0F0"/>
                    </a:solidFill>
                  </a:tcPr>
                </a:tc>
                <a:tc>
                  <a:txBody>
                    <a:bodyPr/>
                    <a:lstStyle/>
                    <a:p>
                      <a:pPr marL="0" marR="0" indent="0" algn="just">
                        <a:lnSpc>
                          <a:spcPct val="150000"/>
                        </a:lnSpc>
                        <a:spcBef>
                          <a:spcPts val="0"/>
                        </a:spcBef>
                        <a:spcAft>
                          <a:spcPts val="15"/>
                        </a:spcAft>
                      </a:pPr>
                      <a:r>
                        <a:rPr lang="en-US" sz="1400" dirty="0">
                          <a:effectLst/>
                        </a:rPr>
                        <a:t>2500</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tc>
                  <a:txBody>
                    <a:bodyPr/>
                    <a:lstStyle/>
                    <a:p>
                      <a:pPr marL="0" marR="0" indent="0" algn="just">
                        <a:lnSpc>
                          <a:spcPct val="150000"/>
                        </a:lnSpc>
                        <a:spcBef>
                          <a:spcPts val="0"/>
                        </a:spcBef>
                        <a:spcAft>
                          <a:spcPts val="15"/>
                        </a:spcAft>
                      </a:pPr>
                      <a:r>
                        <a:rPr lang="en-US" sz="1400" dirty="0">
                          <a:effectLst/>
                        </a:rPr>
                        <a:t> </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73997111"/>
                  </a:ext>
                </a:extLst>
              </a:tr>
              <a:tr h="381000">
                <a:tc>
                  <a:txBody>
                    <a:bodyPr/>
                    <a:lstStyle/>
                    <a:p>
                      <a:pPr marL="0" marR="0" indent="0" algn="just">
                        <a:lnSpc>
                          <a:spcPct val="150000"/>
                        </a:lnSpc>
                        <a:spcBef>
                          <a:spcPts val="0"/>
                        </a:spcBef>
                        <a:spcAft>
                          <a:spcPts val="15"/>
                        </a:spcAft>
                      </a:pPr>
                      <a:r>
                        <a:rPr lang="en-US" sz="1400">
                          <a:effectLst/>
                        </a:rPr>
                        <a:t>ESP8266 Node MCU</a:t>
                      </a:r>
                      <a:endParaRPr lang="en-US" sz="14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7393" marR="67393" marT="0" marB="0">
                    <a:solidFill>
                      <a:srgbClr val="00B0F0"/>
                    </a:solidFill>
                  </a:tcPr>
                </a:tc>
                <a:tc>
                  <a:txBody>
                    <a:bodyPr/>
                    <a:lstStyle/>
                    <a:p>
                      <a:pPr marL="0" marR="0" indent="0" algn="just">
                        <a:lnSpc>
                          <a:spcPct val="150000"/>
                        </a:lnSpc>
                        <a:spcBef>
                          <a:spcPts val="0"/>
                        </a:spcBef>
                        <a:spcAft>
                          <a:spcPts val="15"/>
                        </a:spcAft>
                      </a:pPr>
                      <a:r>
                        <a:rPr lang="en-US" sz="1400" dirty="0">
                          <a:effectLst/>
                        </a:rPr>
                        <a:t>800</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tc>
                  <a:txBody>
                    <a:bodyPr/>
                    <a:lstStyle/>
                    <a:p>
                      <a:pPr marL="0" marR="0" indent="0" algn="just">
                        <a:lnSpc>
                          <a:spcPct val="150000"/>
                        </a:lnSpc>
                        <a:spcBef>
                          <a:spcPts val="0"/>
                        </a:spcBef>
                        <a:spcAft>
                          <a:spcPts val="15"/>
                        </a:spcAft>
                      </a:pPr>
                      <a:r>
                        <a:rPr lang="en-US" sz="1400" dirty="0">
                          <a:effectLst/>
                        </a:rPr>
                        <a:t> </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59855525"/>
                  </a:ext>
                </a:extLst>
              </a:tr>
              <a:tr h="381000">
                <a:tc>
                  <a:txBody>
                    <a:bodyPr/>
                    <a:lstStyle/>
                    <a:p>
                      <a:pPr marL="0" marR="0" indent="0" algn="just">
                        <a:lnSpc>
                          <a:spcPct val="150000"/>
                        </a:lnSpc>
                        <a:spcBef>
                          <a:spcPts val="0"/>
                        </a:spcBef>
                        <a:spcAft>
                          <a:spcPts val="15"/>
                        </a:spcAft>
                      </a:pPr>
                      <a:r>
                        <a:rPr lang="en-US" sz="1400">
                          <a:effectLst/>
                        </a:rPr>
                        <a:t>DHT22 Sensor</a:t>
                      </a:r>
                      <a:endParaRPr lang="en-US" sz="14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7393" marR="67393" marT="0" marB="0">
                    <a:solidFill>
                      <a:srgbClr val="00B0F0"/>
                    </a:solidFill>
                  </a:tcPr>
                </a:tc>
                <a:tc>
                  <a:txBody>
                    <a:bodyPr/>
                    <a:lstStyle/>
                    <a:p>
                      <a:pPr marL="0" marR="0" indent="0" algn="just">
                        <a:lnSpc>
                          <a:spcPct val="150000"/>
                        </a:lnSpc>
                        <a:spcBef>
                          <a:spcPts val="0"/>
                        </a:spcBef>
                        <a:spcAft>
                          <a:spcPts val="15"/>
                        </a:spcAft>
                      </a:pPr>
                      <a:r>
                        <a:rPr lang="en-US" sz="1400" dirty="0">
                          <a:effectLst/>
                        </a:rPr>
                        <a:t>200</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tc>
                  <a:txBody>
                    <a:bodyPr/>
                    <a:lstStyle/>
                    <a:p>
                      <a:pPr marL="0" marR="0" indent="0" algn="just">
                        <a:lnSpc>
                          <a:spcPct val="150000"/>
                        </a:lnSpc>
                        <a:spcBef>
                          <a:spcPts val="0"/>
                        </a:spcBef>
                        <a:spcAft>
                          <a:spcPts val="15"/>
                        </a:spcAft>
                      </a:pPr>
                      <a:r>
                        <a:rPr lang="en-US" sz="1400" dirty="0">
                          <a:effectLst/>
                        </a:rPr>
                        <a:t> </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80195433"/>
                  </a:ext>
                </a:extLst>
              </a:tr>
              <a:tr h="381000">
                <a:tc>
                  <a:txBody>
                    <a:bodyPr/>
                    <a:lstStyle/>
                    <a:p>
                      <a:pPr marL="0" marR="0" indent="0" algn="just">
                        <a:lnSpc>
                          <a:spcPct val="150000"/>
                        </a:lnSpc>
                        <a:spcBef>
                          <a:spcPts val="0"/>
                        </a:spcBef>
                        <a:spcAft>
                          <a:spcPts val="15"/>
                        </a:spcAft>
                      </a:pPr>
                      <a:r>
                        <a:rPr lang="en-US" sz="1400" dirty="0">
                          <a:effectLst/>
                        </a:rPr>
                        <a:t>20 Pieces Resistors</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7393" marR="67393" marT="0" marB="0">
                    <a:solidFill>
                      <a:srgbClr val="00B0F0"/>
                    </a:solidFill>
                  </a:tcPr>
                </a:tc>
                <a:tc>
                  <a:txBody>
                    <a:bodyPr/>
                    <a:lstStyle/>
                    <a:p>
                      <a:pPr marL="0" marR="0" indent="0" algn="just">
                        <a:lnSpc>
                          <a:spcPct val="150000"/>
                        </a:lnSpc>
                        <a:spcBef>
                          <a:spcPts val="0"/>
                        </a:spcBef>
                        <a:spcAft>
                          <a:spcPts val="15"/>
                        </a:spcAft>
                      </a:pPr>
                      <a:r>
                        <a:rPr lang="en-US" sz="1400" dirty="0">
                          <a:effectLst/>
                        </a:rPr>
                        <a:t>80</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tc>
                  <a:txBody>
                    <a:bodyPr/>
                    <a:lstStyle/>
                    <a:p>
                      <a:pPr marL="0" marR="0" indent="0" algn="just">
                        <a:lnSpc>
                          <a:spcPct val="150000"/>
                        </a:lnSpc>
                        <a:spcBef>
                          <a:spcPts val="0"/>
                        </a:spcBef>
                        <a:spcAft>
                          <a:spcPts val="15"/>
                        </a:spcAft>
                      </a:pPr>
                      <a:r>
                        <a:rPr lang="en-US" sz="1400" dirty="0">
                          <a:effectLst/>
                        </a:rPr>
                        <a:t> </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29148161"/>
                  </a:ext>
                </a:extLst>
              </a:tr>
              <a:tr h="381000">
                <a:tc>
                  <a:txBody>
                    <a:bodyPr/>
                    <a:lstStyle/>
                    <a:p>
                      <a:pPr marL="0" marR="0" indent="0" algn="just">
                        <a:lnSpc>
                          <a:spcPct val="150000"/>
                        </a:lnSpc>
                        <a:spcBef>
                          <a:spcPts val="0"/>
                        </a:spcBef>
                        <a:spcAft>
                          <a:spcPts val="15"/>
                        </a:spcAft>
                      </a:pPr>
                      <a:r>
                        <a:rPr lang="en-US" sz="1400">
                          <a:effectLst/>
                        </a:rPr>
                        <a:t>5 Pieces Light Dependent Resistors </a:t>
                      </a:r>
                      <a:endParaRPr lang="en-US" sz="14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7393" marR="67393" marT="0" marB="0">
                    <a:solidFill>
                      <a:srgbClr val="00B0F0"/>
                    </a:solidFill>
                  </a:tcPr>
                </a:tc>
                <a:tc>
                  <a:txBody>
                    <a:bodyPr/>
                    <a:lstStyle/>
                    <a:p>
                      <a:pPr marL="0" marR="0" indent="0" algn="just">
                        <a:lnSpc>
                          <a:spcPct val="150000"/>
                        </a:lnSpc>
                        <a:spcBef>
                          <a:spcPts val="0"/>
                        </a:spcBef>
                        <a:spcAft>
                          <a:spcPts val="15"/>
                        </a:spcAft>
                      </a:pPr>
                      <a:r>
                        <a:rPr lang="en-US" sz="1400" dirty="0">
                          <a:effectLst/>
                        </a:rPr>
                        <a:t>15</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tc>
                  <a:txBody>
                    <a:bodyPr/>
                    <a:lstStyle/>
                    <a:p>
                      <a:pPr marL="0" marR="0" indent="0" algn="just">
                        <a:lnSpc>
                          <a:spcPct val="150000"/>
                        </a:lnSpc>
                        <a:spcBef>
                          <a:spcPts val="0"/>
                        </a:spcBef>
                        <a:spcAft>
                          <a:spcPts val="15"/>
                        </a:spcAft>
                      </a:pPr>
                      <a:r>
                        <a:rPr lang="en-US" sz="1400" dirty="0">
                          <a:effectLst/>
                        </a:rPr>
                        <a:t> </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60181151"/>
                  </a:ext>
                </a:extLst>
              </a:tr>
              <a:tr h="381000">
                <a:tc>
                  <a:txBody>
                    <a:bodyPr/>
                    <a:lstStyle/>
                    <a:p>
                      <a:pPr marL="0" marR="0" indent="0" algn="just">
                        <a:lnSpc>
                          <a:spcPct val="150000"/>
                        </a:lnSpc>
                        <a:spcBef>
                          <a:spcPts val="0"/>
                        </a:spcBef>
                        <a:spcAft>
                          <a:spcPts val="15"/>
                        </a:spcAft>
                      </a:pPr>
                      <a:r>
                        <a:rPr lang="en-US" sz="1400">
                          <a:effectLst/>
                        </a:rPr>
                        <a:t>50 Pieces Male to Male Jumper Wires</a:t>
                      </a:r>
                      <a:endParaRPr lang="en-US" sz="14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7393" marR="67393" marT="0" marB="0">
                    <a:solidFill>
                      <a:srgbClr val="00B0F0"/>
                    </a:solidFill>
                  </a:tcPr>
                </a:tc>
                <a:tc>
                  <a:txBody>
                    <a:bodyPr/>
                    <a:lstStyle/>
                    <a:p>
                      <a:pPr marL="0" marR="0" indent="0" algn="just">
                        <a:lnSpc>
                          <a:spcPct val="150000"/>
                        </a:lnSpc>
                        <a:spcBef>
                          <a:spcPts val="0"/>
                        </a:spcBef>
                        <a:spcAft>
                          <a:spcPts val="15"/>
                        </a:spcAft>
                      </a:pPr>
                      <a:r>
                        <a:rPr lang="en-US" sz="1400" dirty="0">
                          <a:effectLst/>
                        </a:rPr>
                        <a:t>200</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tc>
                  <a:txBody>
                    <a:bodyPr/>
                    <a:lstStyle/>
                    <a:p>
                      <a:pPr marL="0" marR="0" indent="0" algn="just">
                        <a:lnSpc>
                          <a:spcPct val="150000"/>
                        </a:lnSpc>
                        <a:spcBef>
                          <a:spcPts val="0"/>
                        </a:spcBef>
                        <a:spcAft>
                          <a:spcPts val="15"/>
                        </a:spcAft>
                      </a:pPr>
                      <a:r>
                        <a:rPr lang="en-US" sz="1400" dirty="0">
                          <a:effectLst/>
                        </a:rPr>
                        <a:t> </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5560658"/>
                  </a:ext>
                </a:extLst>
              </a:tr>
              <a:tr h="381000">
                <a:tc>
                  <a:txBody>
                    <a:bodyPr/>
                    <a:lstStyle/>
                    <a:p>
                      <a:pPr marL="0" marR="0" indent="0" algn="just">
                        <a:lnSpc>
                          <a:spcPct val="150000"/>
                        </a:lnSpc>
                        <a:spcBef>
                          <a:spcPts val="0"/>
                        </a:spcBef>
                        <a:spcAft>
                          <a:spcPts val="15"/>
                        </a:spcAft>
                      </a:pPr>
                      <a:r>
                        <a:rPr lang="en-US" sz="1400" dirty="0">
                          <a:effectLst/>
                        </a:rPr>
                        <a:t>50 pieces Male to Female Jumper Wires</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7393" marR="67393" marT="0" marB="0">
                    <a:solidFill>
                      <a:srgbClr val="00B0F0"/>
                    </a:solidFill>
                  </a:tcPr>
                </a:tc>
                <a:tc>
                  <a:txBody>
                    <a:bodyPr/>
                    <a:lstStyle/>
                    <a:p>
                      <a:pPr marL="0" marR="0" indent="0" algn="just">
                        <a:lnSpc>
                          <a:spcPct val="150000"/>
                        </a:lnSpc>
                        <a:spcBef>
                          <a:spcPts val="0"/>
                        </a:spcBef>
                        <a:spcAft>
                          <a:spcPts val="15"/>
                        </a:spcAft>
                      </a:pPr>
                      <a:r>
                        <a:rPr lang="en-US" sz="1400" dirty="0">
                          <a:effectLst/>
                        </a:rPr>
                        <a:t>200</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tc>
                  <a:txBody>
                    <a:bodyPr/>
                    <a:lstStyle/>
                    <a:p>
                      <a:pPr marL="0" marR="0" indent="0" algn="just">
                        <a:lnSpc>
                          <a:spcPct val="150000"/>
                        </a:lnSpc>
                        <a:spcBef>
                          <a:spcPts val="0"/>
                        </a:spcBef>
                        <a:spcAft>
                          <a:spcPts val="15"/>
                        </a:spcAft>
                      </a:pPr>
                      <a:r>
                        <a:rPr lang="en-US" sz="1400" dirty="0">
                          <a:effectLst/>
                        </a:rPr>
                        <a:t> </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95194532"/>
                  </a:ext>
                </a:extLst>
              </a:tr>
              <a:tr h="381000">
                <a:tc>
                  <a:txBody>
                    <a:bodyPr/>
                    <a:lstStyle/>
                    <a:p>
                      <a:pPr marL="0" marR="0" indent="0" algn="just">
                        <a:lnSpc>
                          <a:spcPct val="150000"/>
                        </a:lnSpc>
                        <a:spcBef>
                          <a:spcPts val="0"/>
                        </a:spcBef>
                        <a:spcAft>
                          <a:spcPts val="15"/>
                        </a:spcAft>
                      </a:pPr>
                      <a:r>
                        <a:rPr lang="en-US" sz="1400" dirty="0">
                          <a:effectLst/>
                        </a:rPr>
                        <a:t>I2C LCD Display</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7393" marR="67393" marT="0" marB="0">
                    <a:solidFill>
                      <a:srgbClr val="00B0F0"/>
                    </a:solidFill>
                  </a:tcPr>
                </a:tc>
                <a:tc>
                  <a:txBody>
                    <a:bodyPr/>
                    <a:lstStyle/>
                    <a:p>
                      <a:pPr marL="0" marR="0" indent="0" algn="just">
                        <a:lnSpc>
                          <a:spcPct val="150000"/>
                        </a:lnSpc>
                        <a:spcBef>
                          <a:spcPts val="0"/>
                        </a:spcBef>
                        <a:spcAft>
                          <a:spcPts val="15"/>
                        </a:spcAft>
                      </a:pPr>
                      <a:r>
                        <a:rPr lang="en-US" sz="1400" dirty="0">
                          <a:effectLst/>
                        </a:rPr>
                        <a:t>500</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tc>
                  <a:txBody>
                    <a:bodyPr/>
                    <a:lstStyle/>
                    <a:p>
                      <a:pPr marL="0" marR="0" indent="0" algn="just">
                        <a:lnSpc>
                          <a:spcPct val="150000"/>
                        </a:lnSpc>
                        <a:spcBef>
                          <a:spcPts val="0"/>
                        </a:spcBef>
                        <a:spcAft>
                          <a:spcPts val="15"/>
                        </a:spcAft>
                      </a:pPr>
                      <a:r>
                        <a:rPr lang="en-US" sz="1400" dirty="0">
                          <a:effectLst/>
                        </a:rPr>
                        <a:t> </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4753816"/>
                  </a:ext>
                </a:extLst>
              </a:tr>
              <a:tr h="381000">
                <a:tc>
                  <a:txBody>
                    <a:bodyPr/>
                    <a:lstStyle/>
                    <a:p>
                      <a:pPr marL="0" marR="0" indent="0" algn="just">
                        <a:lnSpc>
                          <a:spcPct val="150000"/>
                        </a:lnSpc>
                        <a:spcBef>
                          <a:spcPts val="0"/>
                        </a:spcBef>
                        <a:spcAft>
                          <a:spcPts val="15"/>
                        </a:spcAft>
                      </a:pPr>
                      <a:r>
                        <a:rPr lang="en-US" sz="1400" dirty="0">
                          <a:effectLst/>
                        </a:rPr>
                        <a:t>10 Pieces LEDs</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7393" marR="67393" marT="0" marB="0">
                    <a:solidFill>
                      <a:srgbClr val="00B0F0"/>
                    </a:solidFill>
                  </a:tcPr>
                </a:tc>
                <a:tc>
                  <a:txBody>
                    <a:bodyPr/>
                    <a:lstStyle/>
                    <a:p>
                      <a:pPr marL="0" marR="0" indent="0" algn="just">
                        <a:lnSpc>
                          <a:spcPct val="150000"/>
                        </a:lnSpc>
                        <a:spcBef>
                          <a:spcPts val="0"/>
                        </a:spcBef>
                        <a:spcAft>
                          <a:spcPts val="15"/>
                        </a:spcAft>
                      </a:pPr>
                      <a:r>
                        <a:rPr lang="en-US" sz="1400" dirty="0">
                          <a:effectLst/>
                        </a:rPr>
                        <a:t>30</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tc>
                  <a:txBody>
                    <a:bodyPr/>
                    <a:lstStyle/>
                    <a:p>
                      <a:pPr marL="0" marR="0" indent="0" algn="just">
                        <a:lnSpc>
                          <a:spcPct val="150000"/>
                        </a:lnSpc>
                        <a:spcBef>
                          <a:spcPts val="0"/>
                        </a:spcBef>
                        <a:spcAft>
                          <a:spcPts val="15"/>
                        </a:spcAft>
                      </a:pPr>
                      <a:r>
                        <a:rPr lang="en-US" sz="1400" dirty="0">
                          <a:effectLst/>
                        </a:rPr>
                        <a:t> </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95046704"/>
                  </a:ext>
                </a:extLst>
              </a:tr>
              <a:tr h="381000">
                <a:tc>
                  <a:txBody>
                    <a:bodyPr/>
                    <a:lstStyle/>
                    <a:p>
                      <a:pPr marL="0" marR="0" indent="0" algn="just">
                        <a:lnSpc>
                          <a:spcPct val="150000"/>
                        </a:lnSpc>
                        <a:spcBef>
                          <a:spcPts val="0"/>
                        </a:spcBef>
                        <a:spcAft>
                          <a:spcPts val="15"/>
                        </a:spcAft>
                      </a:pPr>
                      <a:r>
                        <a:rPr lang="en-US" sz="1400" dirty="0">
                          <a:effectLst/>
                        </a:rPr>
                        <a:t>Active and Passive Buzzer</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7393" marR="67393" marT="0" marB="0">
                    <a:solidFill>
                      <a:srgbClr val="00B0F0"/>
                    </a:solidFill>
                  </a:tcPr>
                </a:tc>
                <a:tc>
                  <a:txBody>
                    <a:bodyPr/>
                    <a:lstStyle/>
                    <a:p>
                      <a:pPr marL="0" marR="0" indent="0" algn="just">
                        <a:lnSpc>
                          <a:spcPct val="150000"/>
                        </a:lnSpc>
                        <a:spcBef>
                          <a:spcPts val="0"/>
                        </a:spcBef>
                        <a:spcAft>
                          <a:spcPts val="15"/>
                        </a:spcAft>
                      </a:pPr>
                      <a:r>
                        <a:rPr lang="en-US" sz="1400" dirty="0">
                          <a:effectLst/>
                        </a:rPr>
                        <a:t>100</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tc>
                  <a:txBody>
                    <a:bodyPr/>
                    <a:lstStyle/>
                    <a:p>
                      <a:pPr marL="0" marR="0" indent="0" algn="just">
                        <a:lnSpc>
                          <a:spcPct val="150000"/>
                        </a:lnSpc>
                        <a:spcBef>
                          <a:spcPts val="0"/>
                        </a:spcBef>
                        <a:spcAft>
                          <a:spcPts val="15"/>
                        </a:spcAft>
                      </a:pPr>
                      <a:r>
                        <a:rPr lang="en-US" sz="1400" dirty="0">
                          <a:effectLst/>
                        </a:rPr>
                        <a:t> </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5743875"/>
                  </a:ext>
                </a:extLst>
              </a:tr>
              <a:tr h="381000">
                <a:tc>
                  <a:txBody>
                    <a:bodyPr/>
                    <a:lstStyle/>
                    <a:p>
                      <a:pPr marL="0" marR="0" indent="0" algn="just">
                        <a:lnSpc>
                          <a:spcPct val="150000"/>
                        </a:lnSpc>
                        <a:spcBef>
                          <a:spcPts val="0"/>
                        </a:spcBef>
                        <a:spcAft>
                          <a:spcPts val="15"/>
                        </a:spcAft>
                      </a:pPr>
                      <a:r>
                        <a:rPr lang="en-US" sz="1400" dirty="0">
                          <a:effectLst/>
                        </a:rPr>
                        <a:t>Total Expenses</a:t>
                      </a:r>
                      <a:endParaRPr lang="en-US" sz="14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67393" marR="67393" marT="0" marB="0">
                    <a:solidFill>
                      <a:srgbClr val="00B0F0"/>
                    </a:solidFill>
                  </a:tcPr>
                </a:tc>
                <a:tc>
                  <a:txBody>
                    <a:bodyPr/>
                    <a:lstStyle/>
                    <a:p>
                      <a:pPr marL="0" marR="0" indent="0" algn="just">
                        <a:lnSpc>
                          <a:spcPct val="150000"/>
                        </a:lnSpc>
                        <a:spcBef>
                          <a:spcPts val="0"/>
                        </a:spcBef>
                        <a:spcAft>
                          <a:spcPts val="15"/>
                        </a:spcAft>
                      </a:pPr>
                      <a:r>
                        <a:rPr lang="en-US" sz="1400" b="1" dirty="0">
                          <a:effectLst/>
                        </a:rPr>
                        <a:t> </a:t>
                      </a:r>
                      <a:endParaRPr lang="en-US" sz="14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tc>
                  <a:txBody>
                    <a:bodyPr/>
                    <a:lstStyle/>
                    <a:p>
                      <a:pPr marL="0" marR="0" indent="0" algn="just">
                        <a:lnSpc>
                          <a:spcPct val="150000"/>
                        </a:lnSpc>
                        <a:spcBef>
                          <a:spcPts val="0"/>
                        </a:spcBef>
                        <a:spcAft>
                          <a:spcPts val="15"/>
                        </a:spcAft>
                      </a:pPr>
                      <a:r>
                        <a:rPr lang="en-US" sz="1400" b="1" dirty="0">
                          <a:effectLst/>
                        </a:rPr>
                        <a:t>6125</a:t>
                      </a:r>
                      <a:endParaRPr lang="en-US" sz="14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9582980"/>
                  </a:ext>
                </a:extLst>
              </a:tr>
            </a:tbl>
          </a:graphicData>
        </a:graphic>
      </p:graphicFrame>
    </p:spTree>
    <p:extLst>
      <p:ext uri="{BB962C8B-B14F-4D97-AF65-F5344CB8AC3E}">
        <p14:creationId xmlns:p14="http://schemas.microsoft.com/office/powerpoint/2010/main" val="929172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93515C-343C-42AC-B1DB-29E1CD10CEE9}"/>
              </a:ext>
            </a:extLst>
          </p:cNvPr>
          <p:cNvSpPr>
            <a:spLocks noGrp="1"/>
          </p:cNvSpPr>
          <p:nvPr>
            <p:ph idx="1"/>
          </p:nvPr>
        </p:nvSpPr>
        <p:spPr>
          <a:xfrm>
            <a:off x="217126" y="741734"/>
            <a:ext cx="10515600" cy="3878263"/>
          </a:xfrm>
        </p:spPr>
        <p:txBody>
          <a:bodyPr>
            <a:noAutofit/>
          </a:bodyPr>
          <a:lstStyle/>
          <a:p>
            <a:pPr lvl="0">
              <a:lnSpc>
                <a:spcPct val="100000"/>
              </a:lnSpc>
            </a:pPr>
            <a:r>
              <a:rPr lang="en-US" sz="2050" dirty="0"/>
              <a:t>Lavine. (2013). </a:t>
            </a:r>
            <a:r>
              <a:rPr lang="en-US" sz="2050" i="1" dirty="0"/>
              <a:t>The future of renewable energy 1</a:t>
            </a:r>
            <a:r>
              <a:rPr lang="en-US" sz="2050" i="1" baseline="30000" dirty="0"/>
              <a:t>st</a:t>
            </a:r>
            <a:r>
              <a:rPr lang="en-US" sz="2050" i="1" dirty="0"/>
              <a:t> Edition</a:t>
            </a:r>
            <a:r>
              <a:rPr lang="en-US" sz="2050" dirty="0"/>
              <a:t>, New York: Thorn bird, pp. 55-70. </a:t>
            </a:r>
          </a:p>
          <a:p>
            <a:pPr marL="0" lvl="0" indent="0">
              <a:lnSpc>
                <a:spcPct val="100000"/>
              </a:lnSpc>
              <a:buNone/>
            </a:pPr>
            <a:endParaRPr lang="en-US" sz="2050" dirty="0"/>
          </a:p>
          <a:p>
            <a:pPr lvl="0">
              <a:lnSpc>
                <a:spcPct val="100000"/>
              </a:lnSpc>
            </a:pPr>
            <a:r>
              <a:rPr lang="en-US" sz="2050" dirty="0"/>
              <a:t>S. Abdallah (2017). </a:t>
            </a:r>
            <a:r>
              <a:rPr lang="en-US" sz="2050" i="1" dirty="0"/>
              <a:t>Design of Energy Efficient Sensors</a:t>
            </a:r>
            <a:r>
              <a:rPr lang="en-US" sz="2050" dirty="0"/>
              <a:t>, </a:t>
            </a:r>
            <a:r>
              <a:rPr lang="en-US" sz="2050" i="1" dirty="0"/>
              <a:t>13</a:t>
            </a:r>
            <a:r>
              <a:rPr lang="en-US" sz="2050" dirty="0"/>
              <a:t>(3-4), 147-148.</a:t>
            </a:r>
          </a:p>
          <a:p>
            <a:pPr marL="0" lvl="0" indent="0">
              <a:lnSpc>
                <a:spcPct val="100000"/>
              </a:lnSpc>
              <a:buNone/>
            </a:pPr>
            <a:endParaRPr lang="en-US" sz="2050" dirty="0"/>
          </a:p>
          <a:p>
            <a:pPr lvl="0">
              <a:lnSpc>
                <a:spcPct val="100000"/>
              </a:lnSpc>
            </a:pPr>
            <a:r>
              <a:rPr lang="en-US" sz="2050" dirty="0"/>
              <a:t>F. Dawned (2014). </a:t>
            </a:r>
            <a:r>
              <a:rPr lang="en-US" sz="2050" i="1" dirty="0"/>
              <a:t>Design of the linkages type tracking mechanisms of the solar energy conversion systems by using Multi Body Systems Method</a:t>
            </a:r>
            <a:r>
              <a:rPr lang="en-US" sz="2050" dirty="0"/>
              <a:t>, 54-58.</a:t>
            </a:r>
          </a:p>
          <a:p>
            <a:pPr marL="0" lvl="0" indent="0">
              <a:lnSpc>
                <a:spcPct val="100000"/>
              </a:lnSpc>
              <a:buNone/>
            </a:pPr>
            <a:endParaRPr lang="en-US" sz="2050" dirty="0"/>
          </a:p>
          <a:p>
            <a:pPr lvl="0">
              <a:lnSpc>
                <a:spcPct val="100000"/>
              </a:lnSpc>
            </a:pPr>
            <a:r>
              <a:rPr lang="en-US" sz="2050" dirty="0"/>
              <a:t>IEA (2014). IEA report Technology Roadmap: Solar Photovoltaic Energy.</a:t>
            </a:r>
          </a:p>
          <a:p>
            <a:pPr lvl="0">
              <a:lnSpc>
                <a:spcPct val="100000"/>
              </a:lnSpc>
            </a:pPr>
            <a:endParaRPr lang="en-US" sz="2050" dirty="0"/>
          </a:p>
          <a:p>
            <a:pPr lvl="0">
              <a:lnSpc>
                <a:spcPct val="100000"/>
              </a:lnSpc>
            </a:pPr>
            <a:r>
              <a:rPr lang="en-US" sz="2050" dirty="0"/>
              <a:t>ERC (2012). Solar Energy. Retrieved from </a:t>
            </a:r>
            <a:r>
              <a:rPr lang="en-US" sz="2050" u="sng" dirty="0">
                <a:hlinkClick r:id="rId2"/>
              </a:rPr>
              <a:t>http://renewableenergy.go.ke/index.php/content/31</a:t>
            </a:r>
            <a:endParaRPr lang="en-US" sz="2050" u="sng" dirty="0"/>
          </a:p>
          <a:p>
            <a:pPr lvl="0">
              <a:lnSpc>
                <a:spcPct val="100000"/>
              </a:lnSpc>
            </a:pPr>
            <a:endParaRPr lang="en-US" sz="2050" dirty="0"/>
          </a:p>
          <a:p>
            <a:pPr lvl="0">
              <a:lnSpc>
                <a:spcPct val="100000"/>
              </a:lnSpc>
            </a:pPr>
            <a:r>
              <a:rPr lang="en-US" sz="2050" dirty="0"/>
              <a:t>P. Alushula (2016). Government to support NSE introduce carbon credits trading. Retrieved from </a:t>
            </a:r>
            <a:r>
              <a:rPr lang="en-US" sz="2050" u="sng" dirty="0">
                <a:hlinkClick r:id="rId3"/>
              </a:rPr>
              <a:t>https://www.standardmedia.co.ke/business/article/2000208079/government-to-support-nse-introduce-carbon-credits-trading</a:t>
            </a:r>
            <a:endParaRPr lang="en-US" sz="2050" dirty="0"/>
          </a:p>
          <a:p>
            <a:pPr marL="0" indent="0" algn="ctr">
              <a:lnSpc>
                <a:spcPct val="100000"/>
              </a:lnSpc>
              <a:buNone/>
            </a:pPr>
            <a:endParaRPr lang="en-US" sz="2050" dirty="0"/>
          </a:p>
          <a:p>
            <a:pPr marL="0" indent="0" algn="ctr">
              <a:lnSpc>
                <a:spcPct val="100000"/>
              </a:lnSpc>
              <a:buNone/>
            </a:pPr>
            <a:endParaRPr lang="en-US" sz="2050" dirty="0"/>
          </a:p>
          <a:p>
            <a:pPr marL="0" indent="0" algn="ctr">
              <a:lnSpc>
                <a:spcPct val="100000"/>
              </a:lnSpc>
              <a:buNone/>
            </a:pPr>
            <a:endParaRPr lang="en-US" sz="2050" dirty="0"/>
          </a:p>
          <a:p>
            <a:pPr marL="0" indent="0" algn="ctr">
              <a:lnSpc>
                <a:spcPct val="100000"/>
              </a:lnSpc>
              <a:buNone/>
            </a:pPr>
            <a:endParaRPr lang="en-US" sz="2050" dirty="0"/>
          </a:p>
          <a:p>
            <a:pPr>
              <a:lnSpc>
                <a:spcPct val="100000"/>
              </a:lnSpc>
            </a:pPr>
            <a:endParaRPr lang="en-US" sz="2050" dirty="0"/>
          </a:p>
        </p:txBody>
      </p:sp>
      <p:sp>
        <p:nvSpPr>
          <p:cNvPr id="4" name="Title 1">
            <a:extLst>
              <a:ext uri="{FF2B5EF4-FFF2-40B4-BE49-F238E27FC236}">
                <a16:creationId xmlns:a16="http://schemas.microsoft.com/office/drawing/2014/main" id="{25218EAD-B26B-4AB5-8822-08ECC5EFDC24}"/>
              </a:ext>
            </a:extLst>
          </p:cNvPr>
          <p:cNvSpPr txBox="1">
            <a:spLocks/>
          </p:cNvSpPr>
          <p:nvPr/>
        </p:nvSpPr>
        <p:spPr>
          <a:xfrm>
            <a:off x="1" y="1"/>
            <a:ext cx="3108959" cy="562707"/>
          </a:xfrm>
          <a:prstGeom prst="rect">
            <a:avLst/>
          </a:prstGeom>
          <a:solidFill>
            <a:srgbClr val="00B05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spcBef>
                <a:spcPts val="0"/>
              </a:spcBef>
              <a:defRPr/>
            </a:pPr>
            <a:r>
              <a:rPr lang="en-US" sz="2400" b="1" dirty="0">
                <a:solidFill>
                  <a:schemeClr val="bg1"/>
                </a:solidFill>
              </a:rPr>
              <a:t>References</a:t>
            </a:r>
            <a:endParaRPr lang="en-US" sz="2400" b="1" baseline="-25000" dirty="0">
              <a:solidFill>
                <a:schemeClr val="bg1"/>
              </a:solidFill>
              <a:latin typeface="Calibri" panose="020F0502020204030204"/>
            </a:endParaRPr>
          </a:p>
        </p:txBody>
      </p:sp>
      <p:pic>
        <p:nvPicPr>
          <p:cNvPr id="5" name="Picture 4">
            <a:extLst>
              <a:ext uri="{FF2B5EF4-FFF2-40B4-BE49-F238E27FC236}">
                <a16:creationId xmlns:a16="http://schemas.microsoft.com/office/drawing/2014/main" id="{EBF55746-DBFA-4CD3-8C63-0C5028450D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2725" y="230188"/>
            <a:ext cx="1242149" cy="1294940"/>
          </a:xfrm>
          <a:prstGeom prst="rect">
            <a:avLst/>
          </a:prstGeom>
        </p:spPr>
      </p:pic>
      <p:sp>
        <p:nvSpPr>
          <p:cNvPr id="6" name="Rectangle 5">
            <a:extLst>
              <a:ext uri="{FF2B5EF4-FFF2-40B4-BE49-F238E27FC236}">
                <a16:creationId xmlns:a16="http://schemas.microsoft.com/office/drawing/2014/main" id="{7AC563EC-5523-4055-85EE-B71C6E1F86C3}"/>
              </a:ext>
            </a:extLst>
          </p:cNvPr>
          <p:cNvSpPr/>
          <p:nvPr/>
        </p:nvSpPr>
        <p:spPr>
          <a:xfrm>
            <a:off x="11235397" y="6562579"/>
            <a:ext cx="956603" cy="309489"/>
          </a:xfrm>
          <a:prstGeom prst="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7106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3F523-A16C-44EB-BD9D-0C6737C10431}"/>
              </a:ext>
            </a:extLst>
          </p:cNvPr>
          <p:cNvSpPr>
            <a:spLocks noGrp="1"/>
          </p:cNvSpPr>
          <p:nvPr>
            <p:ph type="ctrTitle"/>
          </p:nvPr>
        </p:nvSpPr>
        <p:spPr>
          <a:xfrm>
            <a:off x="1524000" y="2827104"/>
            <a:ext cx="9144000" cy="2387600"/>
          </a:xfrm>
        </p:spPr>
        <p:txBody>
          <a:bodyPr>
            <a:normAutofit fontScale="90000"/>
          </a:bodyPr>
          <a:lstStyle/>
          <a:p>
            <a:r>
              <a:rPr lang="en-US" b="1" dirty="0"/>
              <a:t>Use of Intelligent Solar Panels to Facilitate Carbon Trading</a:t>
            </a:r>
            <a:br>
              <a:rPr lang="en-US" dirty="0"/>
            </a:br>
            <a:endParaRPr lang="en-US" dirty="0"/>
          </a:p>
        </p:txBody>
      </p:sp>
      <p:sp>
        <p:nvSpPr>
          <p:cNvPr id="3" name="Subtitle 2">
            <a:extLst>
              <a:ext uri="{FF2B5EF4-FFF2-40B4-BE49-F238E27FC236}">
                <a16:creationId xmlns:a16="http://schemas.microsoft.com/office/drawing/2014/main" id="{39BA0B35-815F-4663-BC56-A6DBCAD287AD}"/>
              </a:ext>
            </a:extLst>
          </p:cNvPr>
          <p:cNvSpPr>
            <a:spLocks noGrp="1"/>
          </p:cNvSpPr>
          <p:nvPr>
            <p:ph type="subTitle" idx="1"/>
          </p:nvPr>
        </p:nvSpPr>
        <p:spPr>
          <a:xfrm>
            <a:off x="1524000" y="4701572"/>
            <a:ext cx="9144000" cy="1655762"/>
          </a:xfrm>
        </p:spPr>
        <p:txBody>
          <a:bodyPr/>
          <a:lstStyle/>
          <a:p>
            <a:r>
              <a:rPr lang="en-US" b="1" dirty="0">
                <a:solidFill>
                  <a:schemeClr val="accent2">
                    <a:lumMod val="75000"/>
                  </a:schemeClr>
                </a:solidFill>
              </a:rPr>
              <a:t>The End</a:t>
            </a:r>
          </a:p>
        </p:txBody>
      </p:sp>
      <p:pic>
        <p:nvPicPr>
          <p:cNvPr id="5" name="Picture 4">
            <a:extLst>
              <a:ext uri="{FF2B5EF4-FFF2-40B4-BE49-F238E27FC236}">
                <a16:creationId xmlns:a16="http://schemas.microsoft.com/office/drawing/2014/main" id="{C08EFB0D-546E-493B-A279-A544153A7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3814" y="601853"/>
            <a:ext cx="1744372" cy="1910502"/>
          </a:xfrm>
          <a:prstGeom prst="rect">
            <a:avLst/>
          </a:prstGeom>
        </p:spPr>
      </p:pic>
      <p:sp>
        <p:nvSpPr>
          <p:cNvPr id="6" name="Rectangle 5">
            <a:extLst>
              <a:ext uri="{FF2B5EF4-FFF2-40B4-BE49-F238E27FC236}">
                <a16:creationId xmlns:a16="http://schemas.microsoft.com/office/drawing/2014/main" id="{0432F5BF-3043-44D4-B9BD-FFC9531DE55D}"/>
              </a:ext>
            </a:extLst>
          </p:cNvPr>
          <p:cNvSpPr/>
          <p:nvPr/>
        </p:nvSpPr>
        <p:spPr>
          <a:xfrm>
            <a:off x="0" y="0"/>
            <a:ext cx="956603" cy="309489"/>
          </a:xfrm>
          <a:prstGeom prst="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8A14A95-E55C-4EF9-ADEA-43FBEAA11F70}"/>
              </a:ext>
            </a:extLst>
          </p:cNvPr>
          <p:cNvSpPr/>
          <p:nvPr/>
        </p:nvSpPr>
        <p:spPr>
          <a:xfrm>
            <a:off x="11235397" y="6562579"/>
            <a:ext cx="956603" cy="3094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0920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DFD56-ED91-45D6-997C-396430A897A0}"/>
              </a:ext>
            </a:extLst>
          </p:cNvPr>
          <p:cNvSpPr>
            <a:spLocks noGrp="1"/>
          </p:cNvSpPr>
          <p:nvPr>
            <p:ph type="title"/>
          </p:nvPr>
        </p:nvSpPr>
        <p:spPr>
          <a:xfrm>
            <a:off x="1" y="1"/>
            <a:ext cx="2138288" cy="562707"/>
          </a:xfrm>
          <a:solidFill>
            <a:srgbClr val="00B050"/>
          </a:solidFill>
        </p:spPr>
        <p:txBody>
          <a:bodyPr>
            <a:normAutofit/>
          </a:bodyPr>
          <a:lstStyle/>
          <a:p>
            <a:pPr algn="ctr"/>
            <a:r>
              <a:rPr lang="en-US" sz="2400" b="1" dirty="0">
                <a:solidFill>
                  <a:schemeClr val="bg1"/>
                </a:solidFill>
              </a:rPr>
              <a:t>Introduction</a:t>
            </a:r>
          </a:p>
        </p:txBody>
      </p:sp>
      <p:sp>
        <p:nvSpPr>
          <p:cNvPr id="3" name="Content Placeholder 2">
            <a:extLst>
              <a:ext uri="{FF2B5EF4-FFF2-40B4-BE49-F238E27FC236}">
                <a16:creationId xmlns:a16="http://schemas.microsoft.com/office/drawing/2014/main" id="{36E863BC-6BC0-4BB4-A42D-8A2DF93D3026}"/>
              </a:ext>
            </a:extLst>
          </p:cNvPr>
          <p:cNvSpPr>
            <a:spLocks noGrp="1"/>
          </p:cNvSpPr>
          <p:nvPr>
            <p:ph idx="1"/>
          </p:nvPr>
        </p:nvSpPr>
        <p:spPr/>
        <p:txBody>
          <a:bodyPr/>
          <a:lstStyle/>
          <a:p>
            <a:pPr>
              <a:lnSpc>
                <a:spcPct val="150000"/>
              </a:lnSpc>
            </a:pPr>
            <a:r>
              <a:rPr lang="en-US" b="1" dirty="0"/>
              <a:t>Intelligent solar panels </a:t>
            </a:r>
            <a:r>
              <a:rPr lang="en-US" dirty="0"/>
              <a:t>are solar panels that have solar tracking, data collection and transmission ability.</a:t>
            </a:r>
          </a:p>
          <a:p>
            <a:pPr>
              <a:lnSpc>
                <a:spcPct val="150000"/>
              </a:lnSpc>
            </a:pPr>
            <a:r>
              <a:rPr lang="en-US" dirty="0"/>
              <a:t>Data transmitted is energy, power and geographical data.</a:t>
            </a:r>
          </a:p>
        </p:txBody>
      </p:sp>
      <p:pic>
        <p:nvPicPr>
          <p:cNvPr id="4" name="Picture 3">
            <a:extLst>
              <a:ext uri="{FF2B5EF4-FFF2-40B4-BE49-F238E27FC236}">
                <a16:creationId xmlns:a16="http://schemas.microsoft.com/office/drawing/2014/main" id="{F8083887-1F84-4413-A342-8D4655E1E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2725" y="230188"/>
            <a:ext cx="1242149" cy="1294940"/>
          </a:xfrm>
          <a:prstGeom prst="rect">
            <a:avLst/>
          </a:prstGeom>
        </p:spPr>
      </p:pic>
      <p:sp>
        <p:nvSpPr>
          <p:cNvPr id="6" name="Rectangle 5">
            <a:extLst>
              <a:ext uri="{FF2B5EF4-FFF2-40B4-BE49-F238E27FC236}">
                <a16:creationId xmlns:a16="http://schemas.microsoft.com/office/drawing/2014/main" id="{008A32B0-9CB0-4844-843C-AB8BBCFEC0E1}"/>
              </a:ext>
            </a:extLst>
          </p:cNvPr>
          <p:cNvSpPr/>
          <p:nvPr/>
        </p:nvSpPr>
        <p:spPr>
          <a:xfrm>
            <a:off x="11235397" y="6562579"/>
            <a:ext cx="956603" cy="309489"/>
          </a:xfrm>
          <a:prstGeom prst="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177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863BC-6BC0-4BB4-A42D-8A2DF93D3026}"/>
              </a:ext>
            </a:extLst>
          </p:cNvPr>
          <p:cNvSpPr>
            <a:spLocks noGrp="1"/>
          </p:cNvSpPr>
          <p:nvPr>
            <p:ph idx="1"/>
          </p:nvPr>
        </p:nvSpPr>
        <p:spPr>
          <a:xfrm>
            <a:off x="838200" y="1336431"/>
            <a:ext cx="10515600" cy="5226148"/>
          </a:xfrm>
        </p:spPr>
        <p:txBody>
          <a:bodyPr/>
          <a:lstStyle/>
          <a:p>
            <a:pPr>
              <a:lnSpc>
                <a:spcPct val="100000"/>
              </a:lnSpc>
            </a:pPr>
            <a:r>
              <a:rPr lang="en-US" b="1" dirty="0"/>
              <a:t>Carbon Trading </a:t>
            </a:r>
            <a:r>
              <a:rPr lang="en-US" dirty="0"/>
              <a:t>a system by which countries and organizations receive permits to produce a specified amount of carbon dioxide and other greenhouse gases.</a:t>
            </a:r>
          </a:p>
          <a:p>
            <a:pPr>
              <a:lnSpc>
                <a:spcPct val="100000"/>
              </a:lnSpc>
            </a:pPr>
            <a:r>
              <a:rPr lang="en-US" dirty="0"/>
              <a:t>Permits are based on carbon credits. The higher the credits, the higher the allowance to produce Green House Gases (GHGs).</a:t>
            </a:r>
          </a:p>
          <a:p>
            <a:pPr>
              <a:lnSpc>
                <a:spcPct val="100000"/>
              </a:lnSpc>
            </a:pPr>
            <a:r>
              <a:rPr lang="en-US" dirty="0"/>
              <a:t>Credits are purchased by countries/organizations of high GHGs emission from countries/organization of low GHGs emission.</a:t>
            </a:r>
          </a:p>
          <a:p>
            <a:pPr marL="0" indent="0">
              <a:buNone/>
            </a:pPr>
            <a:endParaRPr lang="en-US" dirty="0"/>
          </a:p>
          <a:p>
            <a:pPr marL="0" indent="0">
              <a:buNone/>
            </a:pPr>
            <a:endParaRPr lang="en-US" dirty="0"/>
          </a:p>
        </p:txBody>
      </p:sp>
      <p:sp>
        <p:nvSpPr>
          <p:cNvPr id="7" name="Title 1">
            <a:extLst>
              <a:ext uri="{FF2B5EF4-FFF2-40B4-BE49-F238E27FC236}">
                <a16:creationId xmlns:a16="http://schemas.microsoft.com/office/drawing/2014/main" id="{AF64608F-E35F-49AC-BDE7-8FE945A1D49F}"/>
              </a:ext>
            </a:extLst>
          </p:cNvPr>
          <p:cNvSpPr>
            <a:spLocks noGrp="1"/>
          </p:cNvSpPr>
          <p:nvPr>
            <p:ph type="title"/>
          </p:nvPr>
        </p:nvSpPr>
        <p:spPr>
          <a:xfrm>
            <a:off x="1" y="1"/>
            <a:ext cx="2138288" cy="562707"/>
          </a:xfrm>
          <a:solidFill>
            <a:srgbClr val="00B050"/>
          </a:solidFill>
        </p:spPr>
        <p:txBody>
          <a:bodyPr>
            <a:normAutofit/>
          </a:bodyPr>
          <a:lstStyle/>
          <a:p>
            <a:pPr algn="ctr"/>
            <a:r>
              <a:rPr lang="en-US" sz="2400" b="1" dirty="0">
                <a:solidFill>
                  <a:schemeClr val="bg1"/>
                </a:solidFill>
              </a:rPr>
              <a:t>Introduction</a:t>
            </a:r>
          </a:p>
        </p:txBody>
      </p:sp>
      <p:pic>
        <p:nvPicPr>
          <p:cNvPr id="8" name="Picture 7">
            <a:extLst>
              <a:ext uri="{FF2B5EF4-FFF2-40B4-BE49-F238E27FC236}">
                <a16:creationId xmlns:a16="http://schemas.microsoft.com/office/drawing/2014/main" id="{21D58FFF-058E-4E4B-8789-816AF59DFB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2725" y="230188"/>
            <a:ext cx="1242149" cy="1294940"/>
          </a:xfrm>
          <a:prstGeom prst="rect">
            <a:avLst/>
          </a:prstGeom>
        </p:spPr>
      </p:pic>
      <p:sp>
        <p:nvSpPr>
          <p:cNvPr id="9" name="Rectangle 8">
            <a:extLst>
              <a:ext uri="{FF2B5EF4-FFF2-40B4-BE49-F238E27FC236}">
                <a16:creationId xmlns:a16="http://schemas.microsoft.com/office/drawing/2014/main" id="{D7A366AF-336A-461E-8E12-4AD7E16C495E}"/>
              </a:ext>
            </a:extLst>
          </p:cNvPr>
          <p:cNvSpPr/>
          <p:nvPr/>
        </p:nvSpPr>
        <p:spPr>
          <a:xfrm>
            <a:off x="11235397" y="6562579"/>
            <a:ext cx="956603" cy="309489"/>
          </a:xfrm>
          <a:prstGeom prst="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7526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863BC-6BC0-4BB4-A42D-8A2DF93D3026}"/>
              </a:ext>
            </a:extLst>
          </p:cNvPr>
          <p:cNvSpPr>
            <a:spLocks noGrp="1"/>
          </p:cNvSpPr>
          <p:nvPr>
            <p:ph idx="1"/>
          </p:nvPr>
        </p:nvSpPr>
        <p:spPr>
          <a:xfrm>
            <a:off x="838200" y="1336431"/>
            <a:ext cx="10515600" cy="5226148"/>
          </a:xfrm>
        </p:spPr>
        <p:txBody>
          <a:bodyPr/>
          <a:lstStyle/>
          <a:p>
            <a:pPr>
              <a:lnSpc>
                <a:spcPct val="100000"/>
              </a:lnSpc>
            </a:pPr>
            <a:r>
              <a:rPr lang="en-US" dirty="0"/>
              <a:t>The money is used to create and maintain methods that can reduce emission of Green House Gases. </a:t>
            </a:r>
          </a:p>
          <a:p>
            <a:pPr>
              <a:lnSpc>
                <a:spcPct val="100000"/>
              </a:lnSpc>
            </a:pPr>
            <a:r>
              <a:rPr lang="en-US" dirty="0"/>
              <a:t>The concept of carbon trading was developed in the Kyoto Protocol in 1997. 128 countries are  bound by it.</a:t>
            </a:r>
          </a:p>
          <a:p>
            <a:pPr>
              <a:lnSpc>
                <a:spcPct val="100000"/>
              </a:lnSpc>
            </a:pPr>
            <a:endParaRPr lang="en-US" dirty="0"/>
          </a:p>
          <a:p>
            <a:pPr marL="0" indent="0">
              <a:buNone/>
            </a:pPr>
            <a:endParaRPr lang="en-US" dirty="0"/>
          </a:p>
        </p:txBody>
      </p:sp>
      <p:sp>
        <p:nvSpPr>
          <p:cNvPr id="7" name="Title 1">
            <a:extLst>
              <a:ext uri="{FF2B5EF4-FFF2-40B4-BE49-F238E27FC236}">
                <a16:creationId xmlns:a16="http://schemas.microsoft.com/office/drawing/2014/main" id="{AF64608F-E35F-49AC-BDE7-8FE945A1D49F}"/>
              </a:ext>
            </a:extLst>
          </p:cNvPr>
          <p:cNvSpPr>
            <a:spLocks noGrp="1"/>
          </p:cNvSpPr>
          <p:nvPr>
            <p:ph type="title"/>
          </p:nvPr>
        </p:nvSpPr>
        <p:spPr>
          <a:xfrm>
            <a:off x="1" y="1"/>
            <a:ext cx="2138288" cy="562707"/>
          </a:xfrm>
          <a:solidFill>
            <a:srgbClr val="00B050"/>
          </a:solidFill>
        </p:spPr>
        <p:txBody>
          <a:bodyPr>
            <a:normAutofit/>
          </a:bodyPr>
          <a:lstStyle/>
          <a:p>
            <a:pPr algn="ctr"/>
            <a:r>
              <a:rPr lang="en-US" sz="2400" b="1" dirty="0">
                <a:solidFill>
                  <a:schemeClr val="bg1"/>
                </a:solidFill>
              </a:rPr>
              <a:t>Background</a:t>
            </a:r>
          </a:p>
        </p:txBody>
      </p:sp>
      <p:pic>
        <p:nvPicPr>
          <p:cNvPr id="8" name="Picture 7">
            <a:extLst>
              <a:ext uri="{FF2B5EF4-FFF2-40B4-BE49-F238E27FC236}">
                <a16:creationId xmlns:a16="http://schemas.microsoft.com/office/drawing/2014/main" id="{21D58FFF-058E-4E4B-8789-816AF59DFB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2725" y="230188"/>
            <a:ext cx="1242149" cy="1294940"/>
          </a:xfrm>
          <a:prstGeom prst="rect">
            <a:avLst/>
          </a:prstGeom>
        </p:spPr>
      </p:pic>
      <p:sp>
        <p:nvSpPr>
          <p:cNvPr id="9" name="Rectangle 8">
            <a:extLst>
              <a:ext uri="{FF2B5EF4-FFF2-40B4-BE49-F238E27FC236}">
                <a16:creationId xmlns:a16="http://schemas.microsoft.com/office/drawing/2014/main" id="{D7A366AF-336A-461E-8E12-4AD7E16C495E}"/>
              </a:ext>
            </a:extLst>
          </p:cNvPr>
          <p:cNvSpPr/>
          <p:nvPr/>
        </p:nvSpPr>
        <p:spPr>
          <a:xfrm>
            <a:off x="11235397" y="6562579"/>
            <a:ext cx="956603" cy="309489"/>
          </a:xfrm>
          <a:prstGeom prst="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951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3F7820-21DD-428C-B786-CA4E745DD506}"/>
              </a:ext>
            </a:extLst>
          </p:cNvPr>
          <p:cNvSpPr txBox="1">
            <a:spLocks/>
          </p:cNvSpPr>
          <p:nvPr/>
        </p:nvSpPr>
        <p:spPr>
          <a:xfrm>
            <a:off x="0" y="2934359"/>
            <a:ext cx="5233182" cy="989281"/>
          </a:xfrm>
          <a:prstGeom prst="rect">
            <a:avLst/>
          </a:prstGeom>
          <a:solidFill>
            <a:srgbClr val="00B0F0"/>
          </a:solidFill>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Problem</a:t>
            </a:r>
            <a:r>
              <a:rPr lang="en-US" b="1" dirty="0"/>
              <a:t> </a:t>
            </a:r>
            <a:r>
              <a:rPr lang="en-US" b="1" dirty="0">
                <a:solidFill>
                  <a:schemeClr val="bg1"/>
                </a:solidFill>
              </a:rPr>
              <a:t>Statement</a:t>
            </a:r>
          </a:p>
        </p:txBody>
      </p:sp>
      <p:pic>
        <p:nvPicPr>
          <p:cNvPr id="5" name="Picture 4">
            <a:extLst>
              <a:ext uri="{FF2B5EF4-FFF2-40B4-BE49-F238E27FC236}">
                <a16:creationId xmlns:a16="http://schemas.microsoft.com/office/drawing/2014/main" id="{FDB5F407-A7C0-4DA8-9B16-697CB7997E7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6095999" y="1702800"/>
            <a:ext cx="4716203" cy="2463118"/>
          </a:xfrm>
          <a:prstGeom prst="rect">
            <a:avLst/>
          </a:prstGeom>
        </p:spPr>
      </p:pic>
      <p:pic>
        <p:nvPicPr>
          <p:cNvPr id="6" name="Picture 5">
            <a:extLst>
              <a:ext uri="{FF2B5EF4-FFF2-40B4-BE49-F238E27FC236}">
                <a16:creationId xmlns:a16="http://schemas.microsoft.com/office/drawing/2014/main" id="{A0AF97BA-BD85-4810-B466-93C31E940F67}"/>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9633151" y="181898"/>
            <a:ext cx="2358102" cy="1231559"/>
          </a:xfrm>
          <a:prstGeom prst="rect">
            <a:avLst/>
          </a:prstGeom>
        </p:spPr>
      </p:pic>
      <p:pic>
        <p:nvPicPr>
          <p:cNvPr id="7" name="Picture 6">
            <a:extLst>
              <a:ext uri="{FF2B5EF4-FFF2-40B4-BE49-F238E27FC236}">
                <a16:creationId xmlns:a16="http://schemas.microsoft.com/office/drawing/2014/main" id="{B3AD7FC4-85BC-4376-BBE2-A9DF1033E63E}"/>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8469915" y="4901227"/>
            <a:ext cx="3398402" cy="1774874"/>
          </a:xfrm>
          <a:prstGeom prst="rect">
            <a:avLst/>
          </a:prstGeom>
        </p:spPr>
      </p:pic>
      <p:pic>
        <p:nvPicPr>
          <p:cNvPr id="8" name="Picture 7">
            <a:extLst>
              <a:ext uri="{FF2B5EF4-FFF2-40B4-BE49-F238E27FC236}">
                <a16:creationId xmlns:a16="http://schemas.microsoft.com/office/drawing/2014/main" id="{4F8C3583-815A-488B-B84B-8395C245C327}"/>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1242149" y="4901227"/>
            <a:ext cx="2590611" cy="1352991"/>
          </a:xfrm>
          <a:prstGeom prst="rect">
            <a:avLst/>
          </a:prstGeom>
        </p:spPr>
      </p:pic>
      <p:pic>
        <p:nvPicPr>
          <p:cNvPr id="9" name="Picture 8">
            <a:extLst>
              <a:ext uri="{FF2B5EF4-FFF2-40B4-BE49-F238E27FC236}">
                <a16:creationId xmlns:a16="http://schemas.microsoft.com/office/drawing/2014/main" id="{666F0A77-12BD-4B07-8EF7-206D50651D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9161"/>
            <a:ext cx="1242149" cy="1294940"/>
          </a:xfrm>
          <a:prstGeom prst="rect">
            <a:avLst/>
          </a:prstGeom>
        </p:spPr>
      </p:pic>
    </p:spTree>
    <p:extLst>
      <p:ext uri="{BB962C8B-B14F-4D97-AF65-F5344CB8AC3E}">
        <p14:creationId xmlns:p14="http://schemas.microsoft.com/office/powerpoint/2010/main" val="2269387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93515C-343C-42AC-B1DB-29E1CD10CEE9}"/>
              </a:ext>
            </a:extLst>
          </p:cNvPr>
          <p:cNvSpPr>
            <a:spLocks noGrp="1"/>
          </p:cNvSpPr>
          <p:nvPr>
            <p:ph idx="1"/>
          </p:nvPr>
        </p:nvSpPr>
        <p:spPr>
          <a:xfrm>
            <a:off x="838200" y="1690688"/>
            <a:ext cx="10515600" cy="3878263"/>
          </a:xfrm>
        </p:spPr>
        <p:txBody>
          <a:bodyPr/>
          <a:lstStyle/>
          <a:p>
            <a:pPr marL="0" indent="0">
              <a:lnSpc>
                <a:spcPct val="150000"/>
              </a:lnSpc>
              <a:buNone/>
            </a:pPr>
            <a:r>
              <a:rPr lang="en-US" dirty="0"/>
              <a:t>Solar panels, should be intelligent enough to collect the maximum amount of energy and power data from the environment so as to facilitate carbon trading between  private owners, companies and governments.</a:t>
            </a:r>
          </a:p>
        </p:txBody>
      </p:sp>
      <p:sp>
        <p:nvSpPr>
          <p:cNvPr id="6" name="Title 1">
            <a:extLst>
              <a:ext uri="{FF2B5EF4-FFF2-40B4-BE49-F238E27FC236}">
                <a16:creationId xmlns:a16="http://schemas.microsoft.com/office/drawing/2014/main" id="{9D965DED-4B3C-42EB-80A0-6FEA2E122DE0}"/>
              </a:ext>
            </a:extLst>
          </p:cNvPr>
          <p:cNvSpPr>
            <a:spLocks noGrp="1"/>
          </p:cNvSpPr>
          <p:nvPr>
            <p:ph type="title"/>
          </p:nvPr>
        </p:nvSpPr>
        <p:spPr>
          <a:xfrm>
            <a:off x="1" y="1"/>
            <a:ext cx="2532184" cy="562707"/>
          </a:xfrm>
          <a:solidFill>
            <a:srgbClr val="00B050"/>
          </a:solidFill>
        </p:spPr>
        <p:txBody>
          <a:bodyPr>
            <a:normAutofit/>
          </a:bodyPr>
          <a:lstStyle/>
          <a:p>
            <a:pPr algn="ctr"/>
            <a:r>
              <a:rPr lang="en-US" sz="2400" b="1" dirty="0">
                <a:solidFill>
                  <a:schemeClr val="bg1"/>
                </a:solidFill>
              </a:rPr>
              <a:t>Problem Statement</a:t>
            </a:r>
          </a:p>
        </p:txBody>
      </p:sp>
      <p:pic>
        <p:nvPicPr>
          <p:cNvPr id="7" name="Picture 6">
            <a:extLst>
              <a:ext uri="{FF2B5EF4-FFF2-40B4-BE49-F238E27FC236}">
                <a16:creationId xmlns:a16="http://schemas.microsoft.com/office/drawing/2014/main" id="{D01AEEDF-1D7B-4F8A-AECB-C39140E5E9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2725" y="230188"/>
            <a:ext cx="1242149" cy="1294940"/>
          </a:xfrm>
          <a:prstGeom prst="rect">
            <a:avLst/>
          </a:prstGeom>
        </p:spPr>
      </p:pic>
      <p:sp>
        <p:nvSpPr>
          <p:cNvPr id="8" name="Rectangle 7">
            <a:extLst>
              <a:ext uri="{FF2B5EF4-FFF2-40B4-BE49-F238E27FC236}">
                <a16:creationId xmlns:a16="http://schemas.microsoft.com/office/drawing/2014/main" id="{C1253BB1-3431-457B-9405-43E2E0071154}"/>
              </a:ext>
            </a:extLst>
          </p:cNvPr>
          <p:cNvSpPr/>
          <p:nvPr/>
        </p:nvSpPr>
        <p:spPr>
          <a:xfrm>
            <a:off x="11235397" y="6562579"/>
            <a:ext cx="956603" cy="309489"/>
          </a:xfrm>
          <a:prstGeom prst="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351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5726A9-36EB-4584-94E0-87782403432D}"/>
              </a:ext>
            </a:extLst>
          </p:cNvPr>
          <p:cNvSpPr txBox="1">
            <a:spLocks/>
          </p:cNvSpPr>
          <p:nvPr/>
        </p:nvSpPr>
        <p:spPr>
          <a:xfrm>
            <a:off x="0" y="2934359"/>
            <a:ext cx="3629465" cy="989281"/>
          </a:xfrm>
          <a:prstGeom prst="rect">
            <a:avLst/>
          </a:prstGeom>
          <a:solidFill>
            <a:srgbClr val="00B0F0"/>
          </a:solidFill>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Objectives</a:t>
            </a:r>
          </a:p>
        </p:txBody>
      </p:sp>
      <p:pic>
        <p:nvPicPr>
          <p:cNvPr id="5" name="Picture 4">
            <a:extLst>
              <a:ext uri="{FF2B5EF4-FFF2-40B4-BE49-F238E27FC236}">
                <a16:creationId xmlns:a16="http://schemas.microsoft.com/office/drawing/2014/main" id="{AF049B6A-1F9F-4451-9F68-A0A339D1102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6095999" y="1702800"/>
            <a:ext cx="4716203" cy="2463118"/>
          </a:xfrm>
          <a:prstGeom prst="rect">
            <a:avLst/>
          </a:prstGeom>
        </p:spPr>
      </p:pic>
      <p:pic>
        <p:nvPicPr>
          <p:cNvPr id="6" name="Picture 5">
            <a:extLst>
              <a:ext uri="{FF2B5EF4-FFF2-40B4-BE49-F238E27FC236}">
                <a16:creationId xmlns:a16="http://schemas.microsoft.com/office/drawing/2014/main" id="{8A8B7206-2073-430A-BD44-B5091651E70D}"/>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9633151" y="181898"/>
            <a:ext cx="2358102" cy="1231559"/>
          </a:xfrm>
          <a:prstGeom prst="rect">
            <a:avLst/>
          </a:prstGeom>
        </p:spPr>
      </p:pic>
      <p:pic>
        <p:nvPicPr>
          <p:cNvPr id="7" name="Picture 6">
            <a:extLst>
              <a:ext uri="{FF2B5EF4-FFF2-40B4-BE49-F238E27FC236}">
                <a16:creationId xmlns:a16="http://schemas.microsoft.com/office/drawing/2014/main" id="{BCC8D959-7CC1-448D-8DDF-82C1D7A3B0F6}"/>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8469915" y="4901227"/>
            <a:ext cx="3398402" cy="1774874"/>
          </a:xfrm>
          <a:prstGeom prst="rect">
            <a:avLst/>
          </a:prstGeom>
        </p:spPr>
      </p:pic>
      <p:pic>
        <p:nvPicPr>
          <p:cNvPr id="8" name="Picture 7">
            <a:extLst>
              <a:ext uri="{FF2B5EF4-FFF2-40B4-BE49-F238E27FC236}">
                <a16:creationId xmlns:a16="http://schemas.microsoft.com/office/drawing/2014/main" id="{64D57BF3-E76A-49FD-9BD7-1E95913209A6}"/>
              </a:ext>
            </a:extLst>
          </p:cNvPr>
          <p:cNvPicPr>
            <a:picLocks noChangeAspect="1"/>
          </p:cNvPicPr>
          <p:nvPr/>
        </p:nvPicPr>
        <p:blipFill>
          <a:blip r:embed="rId4">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1242149" y="4901227"/>
            <a:ext cx="2590611" cy="1352991"/>
          </a:xfrm>
          <a:prstGeom prst="rect">
            <a:avLst/>
          </a:prstGeom>
        </p:spPr>
      </p:pic>
      <p:pic>
        <p:nvPicPr>
          <p:cNvPr id="9" name="Picture 8">
            <a:extLst>
              <a:ext uri="{FF2B5EF4-FFF2-40B4-BE49-F238E27FC236}">
                <a16:creationId xmlns:a16="http://schemas.microsoft.com/office/drawing/2014/main" id="{074C557A-C23E-4CA1-8234-D6FB668FAE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9161"/>
            <a:ext cx="1242149" cy="1294940"/>
          </a:xfrm>
          <a:prstGeom prst="rect">
            <a:avLst/>
          </a:prstGeom>
        </p:spPr>
      </p:pic>
    </p:spTree>
    <p:extLst>
      <p:ext uri="{BB962C8B-B14F-4D97-AF65-F5344CB8AC3E}">
        <p14:creationId xmlns:p14="http://schemas.microsoft.com/office/powerpoint/2010/main" val="2853296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93515C-343C-42AC-B1DB-29E1CD10CEE9}"/>
              </a:ext>
            </a:extLst>
          </p:cNvPr>
          <p:cNvSpPr>
            <a:spLocks noGrp="1"/>
          </p:cNvSpPr>
          <p:nvPr>
            <p:ph idx="1"/>
          </p:nvPr>
        </p:nvSpPr>
        <p:spPr>
          <a:xfrm>
            <a:off x="838200" y="1690688"/>
            <a:ext cx="10515600" cy="3878263"/>
          </a:xfrm>
        </p:spPr>
        <p:txBody>
          <a:bodyPr/>
          <a:lstStyle/>
          <a:p>
            <a:pPr marL="0" indent="0">
              <a:lnSpc>
                <a:spcPct val="150000"/>
              </a:lnSpc>
              <a:buNone/>
            </a:pPr>
            <a:r>
              <a:rPr lang="en-US" dirty="0"/>
              <a:t>The goal of this project is to determine a method in which companies and individuals can benefit from carbon trading through use of an intelligent single axis solar panel with the ability to collect and transmit data from the environment.</a:t>
            </a:r>
          </a:p>
        </p:txBody>
      </p:sp>
      <p:sp>
        <p:nvSpPr>
          <p:cNvPr id="6" name="Title 1">
            <a:extLst>
              <a:ext uri="{FF2B5EF4-FFF2-40B4-BE49-F238E27FC236}">
                <a16:creationId xmlns:a16="http://schemas.microsoft.com/office/drawing/2014/main" id="{521C09BB-060C-4F65-8B2B-B67DCA90B6C8}"/>
              </a:ext>
            </a:extLst>
          </p:cNvPr>
          <p:cNvSpPr>
            <a:spLocks noGrp="1"/>
          </p:cNvSpPr>
          <p:nvPr>
            <p:ph type="title"/>
          </p:nvPr>
        </p:nvSpPr>
        <p:spPr>
          <a:xfrm>
            <a:off x="0" y="1"/>
            <a:ext cx="3024553" cy="562707"/>
          </a:xfrm>
          <a:solidFill>
            <a:srgbClr val="00B050"/>
          </a:solidFill>
        </p:spPr>
        <p:txBody>
          <a:bodyPr>
            <a:normAutofit/>
          </a:bodyPr>
          <a:lstStyle/>
          <a:p>
            <a:pPr algn="ctr"/>
            <a:r>
              <a:rPr lang="en-US" sz="2400" b="1" dirty="0">
                <a:solidFill>
                  <a:schemeClr val="bg1"/>
                </a:solidFill>
              </a:rPr>
              <a:t>Research Objectives</a:t>
            </a:r>
          </a:p>
        </p:txBody>
      </p:sp>
      <p:pic>
        <p:nvPicPr>
          <p:cNvPr id="7" name="Picture 6">
            <a:extLst>
              <a:ext uri="{FF2B5EF4-FFF2-40B4-BE49-F238E27FC236}">
                <a16:creationId xmlns:a16="http://schemas.microsoft.com/office/drawing/2014/main" id="{CE8D0B2D-5D62-4C0E-BF74-5F76422D3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2725" y="230188"/>
            <a:ext cx="1242149" cy="1294940"/>
          </a:xfrm>
          <a:prstGeom prst="rect">
            <a:avLst/>
          </a:prstGeom>
        </p:spPr>
      </p:pic>
      <p:sp>
        <p:nvSpPr>
          <p:cNvPr id="8" name="Rectangle 7">
            <a:extLst>
              <a:ext uri="{FF2B5EF4-FFF2-40B4-BE49-F238E27FC236}">
                <a16:creationId xmlns:a16="http://schemas.microsoft.com/office/drawing/2014/main" id="{74416293-B0CE-4CC9-A7F9-78601AD1AE31}"/>
              </a:ext>
            </a:extLst>
          </p:cNvPr>
          <p:cNvSpPr/>
          <p:nvPr/>
        </p:nvSpPr>
        <p:spPr>
          <a:xfrm>
            <a:off x="11235397" y="6562579"/>
            <a:ext cx="956603" cy="309489"/>
          </a:xfrm>
          <a:prstGeom prst="rect">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40673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834</TotalTime>
  <Words>907</Words>
  <Application>Microsoft Office PowerPoint</Application>
  <PresentationFormat>Widescreen</PresentationFormat>
  <Paragraphs>286</Paragraphs>
  <Slides>26</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Arial</vt:lpstr>
      <vt:lpstr>Calibri</vt:lpstr>
      <vt:lpstr>Calibri Light</vt:lpstr>
      <vt:lpstr>Times New Roman</vt:lpstr>
      <vt:lpstr>Tw Cen MT</vt:lpstr>
      <vt:lpstr>Office Theme</vt:lpstr>
      <vt:lpstr>1_Office Theme</vt:lpstr>
      <vt:lpstr>Use of Intelligent Solar Panels to Facilitate Carbon Trading </vt:lpstr>
      <vt:lpstr>Introduction</vt:lpstr>
      <vt:lpstr>Introduction</vt:lpstr>
      <vt:lpstr>Introduction</vt:lpstr>
      <vt:lpstr>Background</vt:lpstr>
      <vt:lpstr>PowerPoint Presentation</vt:lpstr>
      <vt:lpstr>Problem Statement</vt:lpstr>
      <vt:lpstr>PowerPoint Presentation</vt:lpstr>
      <vt:lpstr>Research Objectives</vt:lpstr>
      <vt:lpstr>PowerPoint Presentation</vt:lpstr>
      <vt:lpstr>PowerPoint Presentation</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of Intelligent Solar Panels to Facilitate Carbon Trading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of Intelligent Solar Panels to Facilitate Carbon Trading</dc:title>
  <dc:creator>Alvin Gichira Kaburu</dc:creator>
  <cp:lastModifiedBy>Alvin Gichira Kaburu</cp:lastModifiedBy>
  <cp:revision>33</cp:revision>
  <dcterms:created xsi:type="dcterms:W3CDTF">2018-05-26T22:22:14Z</dcterms:created>
  <dcterms:modified xsi:type="dcterms:W3CDTF">2018-05-28T12:23:47Z</dcterms:modified>
</cp:coreProperties>
</file>